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sldIdLst>
    <p:sldId id="6722" r:id="rId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02D1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5B17997-245A-4DA7-B6CD-936FB3A29E6A}" v="82" dt="2026-01-13T23:49:50.49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276" y="3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hn Eichberger" userId="3f308f5e-4844-4ee2-9f30-2538061c89d7" providerId="ADAL" clId="{8EE3362E-A7D5-4FC4-B53C-DA4DCA289706}"/>
    <pc:docChg chg="undo custSel addSld delSld modSld">
      <pc:chgData name="John Eichberger" userId="3f308f5e-4844-4ee2-9f30-2538061c89d7" providerId="ADAL" clId="{8EE3362E-A7D5-4FC4-B53C-DA4DCA289706}" dt="2026-01-13T23:50:21.800" v="421" actId="1076"/>
      <pc:docMkLst>
        <pc:docMk/>
      </pc:docMkLst>
      <pc:sldChg chg="addSp delSp modSp mod">
        <pc:chgData name="John Eichberger" userId="3f308f5e-4844-4ee2-9f30-2538061c89d7" providerId="ADAL" clId="{8EE3362E-A7D5-4FC4-B53C-DA4DCA289706}" dt="2026-01-13T23:50:21.800" v="421" actId="1076"/>
        <pc:sldMkLst>
          <pc:docMk/>
          <pc:sldMk cId="688666558" sldId="6722"/>
        </pc:sldMkLst>
        <pc:graphicFrameChg chg="mod modGraphic">
          <ac:chgData name="John Eichberger" userId="3f308f5e-4844-4ee2-9f30-2538061c89d7" providerId="ADAL" clId="{8EE3362E-A7D5-4FC4-B53C-DA4DCA289706}" dt="2026-01-09T18:46:18.260" v="405"/>
          <ac:graphicFrameMkLst>
            <pc:docMk/>
            <pc:sldMk cId="688666558" sldId="6722"/>
            <ac:graphicFrameMk id="7" creationId="{AC39D54E-1B52-4E92-93E7-71984D4FB361}"/>
          </ac:graphicFrameMkLst>
        </pc:graphicFrameChg>
        <pc:picChg chg="add mod">
          <ac:chgData name="John Eichberger" userId="3f308f5e-4844-4ee2-9f30-2538061c89d7" providerId="ADAL" clId="{8EE3362E-A7D5-4FC4-B53C-DA4DCA289706}" dt="2026-01-09T18:44:17.254" v="362" actId="1076"/>
          <ac:picMkLst>
            <pc:docMk/>
            <pc:sldMk cId="688666558" sldId="6722"/>
            <ac:picMk id="3" creationId="{A20D679B-D97A-2D13-5843-A79331CE7BB8}"/>
          </ac:picMkLst>
        </pc:picChg>
        <pc:picChg chg="mod">
          <ac:chgData name="John Eichberger" userId="3f308f5e-4844-4ee2-9f30-2538061c89d7" providerId="ADAL" clId="{8EE3362E-A7D5-4FC4-B53C-DA4DCA289706}" dt="2026-01-09T18:45:22.258" v="383" actId="1076"/>
          <ac:picMkLst>
            <pc:docMk/>
            <pc:sldMk cId="688666558" sldId="6722"/>
            <ac:picMk id="4" creationId="{0C571CF4-7A76-4252-AA92-0F828E6D0109}"/>
          </ac:picMkLst>
        </pc:picChg>
        <pc:picChg chg="mod">
          <ac:chgData name="John Eichberger" userId="3f308f5e-4844-4ee2-9f30-2538061c89d7" providerId="ADAL" clId="{8EE3362E-A7D5-4FC4-B53C-DA4DCA289706}" dt="2026-01-09T18:44:47.526" v="368" actId="1076"/>
          <ac:picMkLst>
            <pc:docMk/>
            <pc:sldMk cId="688666558" sldId="6722"/>
            <ac:picMk id="6" creationId="{D473DA13-DD30-4358-A2E3-C459ADDC42FC}"/>
          </ac:picMkLst>
        </pc:picChg>
        <pc:picChg chg="mod">
          <ac:chgData name="John Eichberger" userId="3f308f5e-4844-4ee2-9f30-2538061c89d7" providerId="ADAL" clId="{8EE3362E-A7D5-4FC4-B53C-DA4DCA289706}" dt="2026-01-09T18:45:35.097" v="388" actId="1076"/>
          <ac:picMkLst>
            <pc:docMk/>
            <pc:sldMk cId="688666558" sldId="6722"/>
            <ac:picMk id="12" creationId="{8E86550B-D260-4BF4-A15B-0D83C0045E2C}"/>
          </ac:picMkLst>
        </pc:picChg>
        <pc:picChg chg="mod">
          <ac:chgData name="John Eichberger" userId="3f308f5e-4844-4ee2-9f30-2538061c89d7" providerId="ADAL" clId="{8EE3362E-A7D5-4FC4-B53C-DA4DCA289706}" dt="2025-12-23T16:31:38.254" v="348" actId="1076"/>
          <ac:picMkLst>
            <pc:docMk/>
            <pc:sldMk cId="688666558" sldId="6722"/>
            <ac:picMk id="14" creationId="{702981C3-2339-4073-A8D6-73D983878C9C}"/>
          </ac:picMkLst>
        </pc:picChg>
        <pc:picChg chg="mod">
          <ac:chgData name="John Eichberger" userId="3f308f5e-4844-4ee2-9f30-2538061c89d7" providerId="ADAL" clId="{8EE3362E-A7D5-4FC4-B53C-DA4DCA289706}" dt="2026-01-09T18:44:56.535" v="372" actId="1076"/>
          <ac:picMkLst>
            <pc:docMk/>
            <pc:sldMk cId="688666558" sldId="6722"/>
            <ac:picMk id="15" creationId="{3CB77F98-63EC-0A9D-FE2A-F3BD5BC68DE8}"/>
          </ac:picMkLst>
        </pc:picChg>
        <pc:picChg chg="mod">
          <ac:chgData name="John Eichberger" userId="3f308f5e-4844-4ee2-9f30-2538061c89d7" providerId="ADAL" clId="{8EE3362E-A7D5-4FC4-B53C-DA4DCA289706}" dt="2026-01-09T18:44:49.031" v="369" actId="1076"/>
          <ac:picMkLst>
            <pc:docMk/>
            <pc:sldMk cId="688666558" sldId="6722"/>
            <ac:picMk id="16" creationId="{97A0A587-AD07-4CF9-9AB3-66EB6ABD7688}"/>
          </ac:picMkLst>
        </pc:picChg>
        <pc:picChg chg="mod">
          <ac:chgData name="John Eichberger" userId="3f308f5e-4844-4ee2-9f30-2538061c89d7" providerId="ADAL" clId="{8EE3362E-A7D5-4FC4-B53C-DA4DCA289706}" dt="2026-01-09T18:44:44.288" v="367" actId="14100"/>
          <ac:picMkLst>
            <pc:docMk/>
            <pc:sldMk cId="688666558" sldId="6722"/>
            <ac:picMk id="18" creationId="{DD7A70DD-7654-4EDE-AE54-850D28564239}"/>
          </ac:picMkLst>
        </pc:picChg>
        <pc:picChg chg="add mod">
          <ac:chgData name="John Eichberger" userId="3f308f5e-4844-4ee2-9f30-2538061c89d7" providerId="ADAL" clId="{8EE3362E-A7D5-4FC4-B53C-DA4DCA289706}" dt="2026-01-13T23:50:21.800" v="421" actId="1076"/>
          <ac:picMkLst>
            <pc:docMk/>
            <pc:sldMk cId="688666558" sldId="6722"/>
            <ac:picMk id="21" creationId="{7396FA97-D860-767B-2F72-BB18ED66D6FD}"/>
          </ac:picMkLst>
        </pc:picChg>
        <pc:picChg chg="mod">
          <ac:chgData name="John Eichberger" userId="3f308f5e-4844-4ee2-9f30-2538061c89d7" providerId="ADAL" clId="{8EE3362E-A7D5-4FC4-B53C-DA4DCA289706}" dt="2025-12-23T16:31:36.367" v="347" actId="1076"/>
          <ac:picMkLst>
            <pc:docMk/>
            <pc:sldMk cId="688666558" sldId="6722"/>
            <ac:picMk id="23" creationId="{46CD5C69-CD43-CC0E-B38D-E53BB55A4F82}"/>
          </ac:picMkLst>
        </pc:picChg>
        <pc:picChg chg="mod">
          <ac:chgData name="John Eichberger" userId="3f308f5e-4844-4ee2-9f30-2538061c89d7" providerId="ADAL" clId="{8EE3362E-A7D5-4FC4-B53C-DA4DCA289706}" dt="2026-01-13T23:49:55.777" v="409" actId="1076"/>
          <ac:picMkLst>
            <pc:docMk/>
            <pc:sldMk cId="688666558" sldId="6722"/>
            <ac:picMk id="24" creationId="{7EE0C880-203F-4FC1-8D9D-2C60C3A5CBD3}"/>
          </ac:picMkLst>
        </pc:picChg>
        <pc:picChg chg="mod">
          <ac:chgData name="John Eichberger" userId="3f308f5e-4844-4ee2-9f30-2538061c89d7" providerId="ADAL" clId="{8EE3362E-A7D5-4FC4-B53C-DA4DCA289706}" dt="2026-01-13T23:49:50.495" v="408" actId="1076"/>
          <ac:picMkLst>
            <pc:docMk/>
            <pc:sldMk cId="688666558" sldId="6722"/>
            <ac:picMk id="25" creationId="{3BC35B09-2CDB-4BD7-816E-A41166AD2D56}"/>
          </ac:picMkLst>
        </pc:picChg>
        <pc:picChg chg="mod">
          <ac:chgData name="John Eichberger" userId="3f308f5e-4844-4ee2-9f30-2538061c89d7" providerId="ADAL" clId="{8EE3362E-A7D5-4FC4-B53C-DA4DCA289706}" dt="2026-01-09T18:45:32.784" v="387" actId="1076"/>
          <ac:picMkLst>
            <pc:docMk/>
            <pc:sldMk cId="688666558" sldId="6722"/>
            <ac:picMk id="26" creationId="{3CF8A6BA-43D3-4052-AF9E-0B1F1C087D4F}"/>
          </ac:picMkLst>
        </pc:picChg>
        <pc:picChg chg="mod">
          <ac:chgData name="John Eichberger" userId="3f308f5e-4844-4ee2-9f30-2538061c89d7" providerId="ADAL" clId="{8EE3362E-A7D5-4FC4-B53C-DA4DCA289706}" dt="2026-01-09T18:45:00.819" v="374" actId="1076"/>
          <ac:picMkLst>
            <pc:docMk/>
            <pc:sldMk cId="688666558" sldId="6722"/>
            <ac:picMk id="28" creationId="{864DF477-9E03-4440-6D3A-9A017C52C4BD}"/>
          </ac:picMkLst>
        </pc:picChg>
        <pc:picChg chg="mod">
          <ac:chgData name="John Eichberger" userId="3f308f5e-4844-4ee2-9f30-2538061c89d7" providerId="ADAL" clId="{8EE3362E-A7D5-4FC4-B53C-DA4DCA289706}" dt="2026-01-09T18:46:12.965" v="404" actId="1076"/>
          <ac:picMkLst>
            <pc:docMk/>
            <pc:sldMk cId="688666558" sldId="6722"/>
            <ac:picMk id="30" creationId="{4C4B0786-A612-4BB0-875D-B86734676E11}"/>
          </ac:picMkLst>
        </pc:picChg>
        <pc:picChg chg="mod">
          <ac:chgData name="John Eichberger" userId="3f308f5e-4844-4ee2-9f30-2538061c89d7" providerId="ADAL" clId="{8EE3362E-A7D5-4FC4-B53C-DA4DCA289706}" dt="2026-01-09T18:45:44.540" v="391" actId="1076"/>
          <ac:picMkLst>
            <pc:docMk/>
            <pc:sldMk cId="688666558" sldId="6722"/>
            <ac:picMk id="31" creationId="{C2353D61-C406-4D44-A764-2CC89B14606C}"/>
          </ac:picMkLst>
        </pc:picChg>
        <pc:picChg chg="mod">
          <ac:chgData name="John Eichberger" userId="3f308f5e-4844-4ee2-9f30-2538061c89d7" providerId="ADAL" clId="{8EE3362E-A7D5-4FC4-B53C-DA4DCA289706}" dt="2026-01-09T18:45:46.773" v="392" actId="1076"/>
          <ac:picMkLst>
            <pc:docMk/>
            <pc:sldMk cId="688666558" sldId="6722"/>
            <ac:picMk id="32" creationId="{EE0972B4-6EAF-4CA3-AB49-BD9763B15D2F}"/>
          </ac:picMkLst>
        </pc:picChg>
        <pc:picChg chg="mod">
          <ac:chgData name="John Eichberger" userId="3f308f5e-4844-4ee2-9f30-2538061c89d7" providerId="ADAL" clId="{8EE3362E-A7D5-4FC4-B53C-DA4DCA289706}" dt="2026-01-09T18:45:49.045" v="393" actId="1076"/>
          <ac:picMkLst>
            <pc:docMk/>
            <pc:sldMk cId="688666558" sldId="6722"/>
            <ac:picMk id="33" creationId="{75B01C88-1E44-4651-B68F-411309A8D346}"/>
          </ac:picMkLst>
        </pc:picChg>
        <pc:picChg chg="mod">
          <ac:chgData name="John Eichberger" userId="3f308f5e-4844-4ee2-9f30-2538061c89d7" providerId="ADAL" clId="{8EE3362E-A7D5-4FC4-B53C-DA4DCA289706}" dt="2026-01-09T18:45:55.588" v="396" actId="1076"/>
          <ac:picMkLst>
            <pc:docMk/>
            <pc:sldMk cId="688666558" sldId="6722"/>
            <ac:picMk id="34" creationId="{2D589C1D-EE17-BD20-24C2-BE0C63BD5AAE}"/>
          </ac:picMkLst>
        </pc:picChg>
        <pc:picChg chg="mod">
          <ac:chgData name="John Eichberger" userId="3f308f5e-4844-4ee2-9f30-2538061c89d7" providerId="ADAL" clId="{8EE3362E-A7D5-4FC4-B53C-DA4DCA289706}" dt="2026-01-09T18:45:50.922" v="394" actId="1076"/>
          <ac:picMkLst>
            <pc:docMk/>
            <pc:sldMk cId="688666558" sldId="6722"/>
            <ac:picMk id="35" creationId="{8B51BDD1-627C-454E-B097-925EE8CBF119}"/>
          </ac:picMkLst>
        </pc:picChg>
        <pc:picChg chg="mod">
          <ac:chgData name="John Eichberger" userId="3f308f5e-4844-4ee2-9f30-2538061c89d7" providerId="ADAL" clId="{8EE3362E-A7D5-4FC4-B53C-DA4DCA289706}" dt="2025-12-23T16:31:33.890" v="346" actId="1076"/>
          <ac:picMkLst>
            <pc:docMk/>
            <pc:sldMk cId="688666558" sldId="6722"/>
            <ac:picMk id="36" creationId="{A1687404-E26D-1790-0ACD-D144131736DF}"/>
          </ac:picMkLst>
        </pc:picChg>
        <pc:picChg chg="mod">
          <ac:chgData name="John Eichberger" userId="3f308f5e-4844-4ee2-9f30-2538061c89d7" providerId="ADAL" clId="{8EE3362E-A7D5-4FC4-B53C-DA4DCA289706}" dt="2026-01-09T18:45:53.546" v="395" actId="1076"/>
          <ac:picMkLst>
            <pc:docMk/>
            <pc:sldMk cId="688666558" sldId="6722"/>
            <ac:picMk id="37" creationId="{AA8E0C05-EC72-482B-A6CC-31576AD8E937}"/>
          </ac:picMkLst>
        </pc:picChg>
        <pc:picChg chg="mod">
          <ac:chgData name="John Eichberger" userId="3f308f5e-4844-4ee2-9f30-2538061c89d7" providerId="ADAL" clId="{8EE3362E-A7D5-4FC4-B53C-DA4DCA289706}" dt="2026-01-09T18:46:01.971" v="398" actId="1076"/>
          <ac:picMkLst>
            <pc:docMk/>
            <pc:sldMk cId="688666558" sldId="6722"/>
            <ac:picMk id="38" creationId="{8DCAB89D-7784-4D9B-99AB-0E8A87DDB877}"/>
          </ac:picMkLst>
        </pc:picChg>
        <pc:picChg chg="mod">
          <ac:chgData name="John Eichberger" userId="3f308f5e-4844-4ee2-9f30-2538061c89d7" providerId="ADAL" clId="{8EE3362E-A7D5-4FC4-B53C-DA4DCA289706}" dt="2026-01-09T18:46:06.438" v="400" actId="1076"/>
          <ac:picMkLst>
            <pc:docMk/>
            <pc:sldMk cId="688666558" sldId="6722"/>
            <ac:picMk id="39" creationId="{DD2734AA-208E-4EDB-9601-7A3370BC8079}"/>
          </ac:picMkLst>
        </pc:picChg>
        <pc:picChg chg="mod">
          <ac:chgData name="John Eichberger" userId="3f308f5e-4844-4ee2-9f30-2538061c89d7" providerId="ADAL" clId="{8EE3362E-A7D5-4FC4-B53C-DA4DCA289706}" dt="2026-01-09T18:44:51.523" v="370" actId="1076"/>
          <ac:picMkLst>
            <pc:docMk/>
            <pc:sldMk cId="688666558" sldId="6722"/>
            <ac:picMk id="40" creationId="{A14EF68C-5D2C-4ADB-2BDE-116243A81405}"/>
          </ac:picMkLst>
        </pc:picChg>
        <pc:picChg chg="mod">
          <ac:chgData name="John Eichberger" userId="3f308f5e-4844-4ee2-9f30-2538061c89d7" providerId="ADAL" clId="{8EE3362E-A7D5-4FC4-B53C-DA4DCA289706}" dt="2026-01-09T18:44:40.521" v="366" actId="1076"/>
          <ac:picMkLst>
            <pc:docMk/>
            <pc:sldMk cId="688666558" sldId="6722"/>
            <ac:picMk id="42" creationId="{898686CB-9E50-4D55-98C9-E3DA042BDBE3}"/>
          </ac:picMkLst>
        </pc:picChg>
        <pc:picChg chg="mod">
          <ac:chgData name="John Eichberger" userId="3f308f5e-4844-4ee2-9f30-2538061c89d7" providerId="ADAL" clId="{8EE3362E-A7D5-4FC4-B53C-DA4DCA289706}" dt="2026-01-09T18:46:11.146" v="403" actId="1076"/>
          <ac:picMkLst>
            <pc:docMk/>
            <pc:sldMk cId="688666558" sldId="6722"/>
            <ac:picMk id="43" creationId="{58AA5929-4B1C-4BC4-BFF8-FE2DF9F9CA6D}"/>
          </ac:picMkLst>
        </pc:picChg>
        <pc:picChg chg="mod">
          <ac:chgData name="John Eichberger" userId="3f308f5e-4844-4ee2-9f30-2538061c89d7" providerId="ADAL" clId="{8EE3362E-A7D5-4FC4-B53C-DA4DCA289706}" dt="2026-01-09T18:46:09.746" v="402" actId="1076"/>
          <ac:picMkLst>
            <pc:docMk/>
            <pc:sldMk cId="688666558" sldId="6722"/>
            <ac:picMk id="47" creationId="{FD1E1073-5AA2-91DD-8D7A-E368405ADF89}"/>
          </ac:picMkLst>
        </pc:picChg>
        <pc:picChg chg="mod">
          <ac:chgData name="John Eichberger" userId="3f308f5e-4844-4ee2-9f30-2538061c89d7" providerId="ADAL" clId="{8EE3362E-A7D5-4FC4-B53C-DA4DCA289706}" dt="2026-01-13T23:49:58.922" v="410" actId="1076"/>
          <ac:picMkLst>
            <pc:docMk/>
            <pc:sldMk cId="688666558" sldId="6722"/>
            <ac:picMk id="49" creationId="{1D62038D-62E9-4CBB-BEEC-FF4F2CE00FB5}"/>
          </ac:picMkLst>
        </pc:picChg>
        <pc:picChg chg="add mod modCrop">
          <ac:chgData name="John Eichberger" userId="3f308f5e-4844-4ee2-9f30-2538061c89d7" providerId="ADAL" clId="{8EE3362E-A7D5-4FC4-B53C-DA4DCA289706}" dt="2026-01-09T18:44:38.998" v="365" actId="1076"/>
          <ac:picMkLst>
            <pc:docMk/>
            <pc:sldMk cId="688666558" sldId="6722"/>
            <ac:picMk id="51" creationId="{A085E825-4626-2FB4-1DFA-12A43CF68E29}"/>
          </ac:picMkLst>
        </pc:picChg>
        <pc:picChg chg="mod">
          <ac:chgData name="John Eichberger" userId="3f308f5e-4844-4ee2-9f30-2538061c89d7" providerId="ADAL" clId="{8EE3362E-A7D5-4FC4-B53C-DA4DCA289706}" dt="2026-01-09T18:45:29.918" v="386" actId="1076"/>
          <ac:picMkLst>
            <pc:docMk/>
            <pc:sldMk cId="688666558" sldId="6722"/>
            <ac:picMk id="55" creationId="{FC3E49CF-A75F-41E9-A66C-975CDC311C82}"/>
          </ac:picMkLst>
        </pc:picChg>
        <pc:picChg chg="mod">
          <ac:chgData name="John Eichberger" userId="3f308f5e-4844-4ee2-9f30-2538061c89d7" providerId="ADAL" clId="{8EE3362E-A7D5-4FC4-B53C-DA4DCA289706}" dt="2026-01-09T18:45:03.403" v="375" actId="1076"/>
          <ac:picMkLst>
            <pc:docMk/>
            <pc:sldMk cId="688666558" sldId="6722"/>
            <ac:picMk id="56" creationId="{8BFEA11B-FEBF-4900-BB5A-75393AC242CB}"/>
          </ac:picMkLst>
        </pc:picChg>
        <pc:picChg chg="mod">
          <ac:chgData name="John Eichberger" userId="3f308f5e-4844-4ee2-9f30-2538061c89d7" providerId="ADAL" clId="{8EE3362E-A7D5-4FC4-B53C-DA4DCA289706}" dt="2026-01-09T18:45:37.274" v="389" actId="1076"/>
          <ac:picMkLst>
            <pc:docMk/>
            <pc:sldMk cId="688666558" sldId="6722"/>
            <ac:picMk id="61" creationId="{F67D6B82-278F-4EA3-AD0C-E0C42D455A72}"/>
          </ac:picMkLst>
        </pc:picChg>
        <pc:picChg chg="mod">
          <ac:chgData name="John Eichberger" userId="3f308f5e-4844-4ee2-9f30-2538061c89d7" providerId="ADAL" clId="{8EE3362E-A7D5-4FC4-B53C-DA4DCA289706}" dt="2026-01-09T18:44:54.540" v="371" actId="1076"/>
          <ac:picMkLst>
            <pc:docMk/>
            <pc:sldMk cId="688666558" sldId="6722"/>
            <ac:picMk id="62" creationId="{E2E87D0D-41E4-464C-8134-09072DD888C2}"/>
          </ac:picMkLst>
        </pc:picChg>
        <pc:picChg chg="mod">
          <ac:chgData name="John Eichberger" userId="3f308f5e-4844-4ee2-9f30-2538061c89d7" providerId="ADAL" clId="{8EE3362E-A7D5-4FC4-B53C-DA4DCA289706}" dt="2026-01-09T18:45:58.734" v="397" actId="1076"/>
          <ac:picMkLst>
            <pc:docMk/>
            <pc:sldMk cId="688666558" sldId="6722"/>
            <ac:picMk id="63" creationId="{21B21CD6-5357-E92A-A7F0-A103A09CDB0A}"/>
          </ac:picMkLst>
        </pc:picChg>
        <pc:picChg chg="mod">
          <ac:chgData name="John Eichberger" userId="3f308f5e-4844-4ee2-9f30-2538061c89d7" providerId="ADAL" clId="{8EE3362E-A7D5-4FC4-B53C-DA4DCA289706}" dt="2026-01-09T18:46:08.161" v="401" actId="1076"/>
          <ac:picMkLst>
            <pc:docMk/>
            <pc:sldMk cId="688666558" sldId="6722"/>
            <ac:picMk id="1026" creationId="{7BE1AB4B-543E-4DDC-BD1F-59CD9B11649A}"/>
          </ac:picMkLst>
        </pc:picChg>
        <pc:picChg chg="del mod">
          <ac:chgData name="John Eichberger" userId="3f308f5e-4844-4ee2-9f30-2538061c89d7" providerId="ADAL" clId="{8EE3362E-A7D5-4FC4-B53C-DA4DCA289706}" dt="2026-01-13T23:49:43.627" v="406" actId="478"/>
          <ac:picMkLst>
            <pc:docMk/>
            <pc:sldMk cId="688666558" sldId="6722"/>
            <ac:picMk id="1028" creationId="{F37336BB-FD8E-464C-9811-0CA36F6E7456}"/>
          </ac:picMkLst>
        </pc:picChg>
        <pc:picChg chg="mod">
          <ac:chgData name="John Eichberger" userId="3f308f5e-4844-4ee2-9f30-2538061c89d7" providerId="ADAL" clId="{8EE3362E-A7D5-4FC4-B53C-DA4DCA289706}" dt="2026-01-09T18:45:40.911" v="390" actId="1076"/>
          <ac:picMkLst>
            <pc:docMk/>
            <pc:sldMk cId="688666558" sldId="6722"/>
            <ac:picMk id="29696" creationId="{494F752E-F004-AAE5-0BDF-9F5E3AE2ECF2}"/>
          </ac:picMkLst>
        </pc:picChg>
        <pc:picChg chg="add mod">
          <ac:chgData name="John Eichberger" userId="3f308f5e-4844-4ee2-9f30-2538061c89d7" providerId="ADAL" clId="{8EE3362E-A7D5-4FC4-B53C-DA4DCA289706}" dt="2026-01-09T18:44:58.680" v="373" actId="1076"/>
          <ac:picMkLst>
            <pc:docMk/>
            <pc:sldMk cId="688666558" sldId="6722"/>
            <ac:picMk id="29697" creationId="{4F9CF928-D7FB-D92F-0FC3-3421068F2BCB}"/>
          </ac:picMkLst>
        </pc:picChg>
        <pc:picChg chg="mod">
          <ac:chgData name="John Eichberger" userId="3f308f5e-4844-4ee2-9f30-2538061c89d7" providerId="ADAL" clId="{8EE3362E-A7D5-4FC4-B53C-DA4DCA289706}" dt="2026-01-09T18:44:34.424" v="363" actId="1076"/>
          <ac:picMkLst>
            <pc:docMk/>
            <pc:sldMk cId="688666558" sldId="6722"/>
            <ac:picMk id="29698" creationId="{ED3FA3DD-B5D1-47D5-9B43-7633799684EE}"/>
          </ac:picMkLst>
        </pc:picChg>
        <pc:picChg chg="mod">
          <ac:chgData name="John Eichberger" userId="3f308f5e-4844-4ee2-9f30-2538061c89d7" providerId="ADAL" clId="{8EE3362E-A7D5-4FC4-B53C-DA4DCA289706}" dt="2026-01-09T18:45:17.267" v="381" actId="1076"/>
          <ac:picMkLst>
            <pc:docMk/>
            <pc:sldMk cId="688666558" sldId="6722"/>
            <ac:picMk id="29699" creationId="{7EFCC59B-2F54-C4EB-1F33-0E75A88A0F33}"/>
          </ac:picMkLst>
        </pc:picChg>
        <pc:picChg chg="mod">
          <ac:chgData name="John Eichberger" userId="3f308f5e-4844-4ee2-9f30-2538061c89d7" providerId="ADAL" clId="{8EE3362E-A7D5-4FC4-B53C-DA4DCA289706}" dt="2026-01-09T18:46:04.086" v="399" actId="1076"/>
          <ac:picMkLst>
            <pc:docMk/>
            <pc:sldMk cId="688666558" sldId="6722"/>
            <ac:picMk id="29700" creationId="{C55DA7D8-DA81-2D06-270C-DA270813226B}"/>
          </ac:picMkLst>
        </pc:picChg>
        <pc:picChg chg="mod">
          <ac:chgData name="John Eichberger" userId="3f308f5e-4844-4ee2-9f30-2538061c89d7" providerId="ADAL" clId="{8EE3362E-A7D5-4FC4-B53C-DA4DCA289706}" dt="2026-01-09T18:45:27.450" v="385" actId="1076"/>
          <ac:picMkLst>
            <pc:docMk/>
            <pc:sldMk cId="688666558" sldId="6722"/>
            <ac:picMk id="29701" creationId="{450685C5-BC70-5B91-4F39-909B1BCD386E}"/>
          </ac:picMkLst>
        </pc:picChg>
        <pc:picChg chg="add mod">
          <ac:chgData name="John Eichberger" userId="3f308f5e-4844-4ee2-9f30-2538061c89d7" providerId="ADAL" clId="{8EE3362E-A7D5-4FC4-B53C-DA4DCA289706}" dt="2026-01-13T23:49:46.717" v="407" actId="1076"/>
          <ac:picMkLst>
            <pc:docMk/>
            <pc:sldMk cId="688666558" sldId="6722"/>
            <ac:picMk id="29704" creationId="{13D6480C-6D47-05EE-5FC0-ED9404834459}"/>
          </ac:picMkLst>
        </pc:picChg>
        <pc:picChg chg="add mod">
          <ac:chgData name="John Eichberger" userId="3f308f5e-4844-4ee2-9f30-2538061c89d7" providerId="ADAL" clId="{8EE3362E-A7D5-4FC4-B53C-DA4DCA289706}" dt="2026-01-09T18:45:19.702" v="382" actId="1076"/>
          <ac:picMkLst>
            <pc:docMk/>
            <pc:sldMk cId="688666558" sldId="6722"/>
            <ac:picMk id="29706" creationId="{AFF5C57D-1D29-E2DD-88CB-7A130E7F97CF}"/>
          </ac:picMkLst>
        </pc:picChg>
        <pc:picChg chg="add mod">
          <ac:chgData name="John Eichberger" userId="3f308f5e-4844-4ee2-9f30-2538061c89d7" providerId="ADAL" clId="{8EE3362E-A7D5-4FC4-B53C-DA4DCA289706}" dt="2026-01-09T18:45:25.080" v="384" actId="1076"/>
          <ac:picMkLst>
            <pc:docMk/>
            <pc:sldMk cId="688666558" sldId="6722"/>
            <ac:picMk id="29708" creationId="{346BAA42-E95B-4BC7-4644-6F305D88F0AD}"/>
          </ac:picMkLst>
        </pc:picChg>
        <pc:picChg chg="add mod modCrop">
          <ac:chgData name="John Eichberger" userId="3f308f5e-4844-4ee2-9f30-2538061c89d7" providerId="ADAL" clId="{8EE3362E-A7D5-4FC4-B53C-DA4DCA289706}" dt="2026-01-09T18:44:37.405" v="364" actId="1076"/>
          <ac:picMkLst>
            <pc:docMk/>
            <pc:sldMk cId="688666558" sldId="6722"/>
            <ac:picMk id="29710" creationId="{E9EB4583-43A4-499E-9523-D0BB7980DF98}"/>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1.jpe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553998"/>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2331909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rt &amp; Title">
    <p:spTree>
      <p:nvGrpSpPr>
        <p:cNvPr id="1" name=""/>
        <p:cNvGrpSpPr/>
        <p:nvPr/>
      </p:nvGrpSpPr>
      <p:grpSpPr>
        <a:xfrm>
          <a:off x="0" y="0"/>
          <a:ext cx="0" cy="0"/>
          <a:chOff x="0" y="0"/>
          <a:chExt cx="0" cy="0"/>
        </a:xfrm>
      </p:grpSpPr>
      <p:sp>
        <p:nvSpPr>
          <p:cNvPr id="2" name="Title 1"/>
          <p:cNvSpPr>
            <a:spLocks noGrp="1"/>
          </p:cNvSpPr>
          <p:nvPr>
            <p:ph type="title"/>
          </p:nvPr>
        </p:nvSpPr>
        <p:spPr>
          <a:xfrm>
            <a:off x="392431" y="595253"/>
            <a:ext cx="11405871" cy="553998"/>
          </a:xfrm>
        </p:spPr>
        <p:txBody>
          <a:bodyPr/>
          <a:lstStyle/>
          <a:p>
            <a:r>
              <a:rPr lang="en-US"/>
              <a:t>Click to edit Master title style</a:t>
            </a:r>
          </a:p>
        </p:txBody>
      </p:sp>
      <p:cxnSp>
        <p:nvCxnSpPr>
          <p:cNvPr id="5" name="Straight Connector 4"/>
          <p:cNvCxnSpPr/>
          <p:nvPr userDrawn="1"/>
        </p:nvCxnSpPr>
        <p:spPr>
          <a:xfrm>
            <a:off x="392854" y="1217337"/>
            <a:ext cx="11405869"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7" name="Chart Placeholder 6"/>
          <p:cNvSpPr>
            <a:spLocks noGrp="1"/>
          </p:cNvSpPr>
          <p:nvPr>
            <p:ph type="chart" sz="quarter" idx="13" hasCustomPrompt="1"/>
          </p:nvPr>
        </p:nvSpPr>
        <p:spPr>
          <a:xfrm>
            <a:off x="392853" y="1779530"/>
            <a:ext cx="11405448" cy="4534925"/>
          </a:xfrm>
        </p:spPr>
        <p:txBody>
          <a:bodyPr/>
          <a:lstStyle/>
          <a:p>
            <a:r>
              <a:rPr lang="en-US"/>
              <a:t>Click to add chart</a:t>
            </a:r>
          </a:p>
        </p:txBody>
      </p:sp>
      <p:sp>
        <p:nvSpPr>
          <p:cNvPr id="9" name="Text Placeholder 8"/>
          <p:cNvSpPr>
            <a:spLocks noGrp="1"/>
          </p:cNvSpPr>
          <p:nvPr>
            <p:ph type="body" sz="quarter" idx="14" hasCustomPrompt="1"/>
          </p:nvPr>
        </p:nvSpPr>
        <p:spPr>
          <a:xfrm>
            <a:off x="392853" y="1295995"/>
            <a:ext cx="7368116" cy="226483"/>
          </a:xfrm>
        </p:spPr>
        <p:txBody>
          <a:bodyPr>
            <a:normAutofit/>
          </a:bodyPr>
          <a:lstStyle>
            <a:lvl1pPr>
              <a:defRPr sz="1200" b="1" baseline="0">
                <a:solidFill>
                  <a:schemeClr val="tx1"/>
                </a:solidFill>
              </a:defRPr>
            </a:lvl1pPr>
          </a:lstStyle>
          <a:p>
            <a:pPr lvl="0"/>
            <a:r>
              <a:rPr lang="en-GB"/>
              <a:t>Click to add chart title</a:t>
            </a:r>
            <a:endParaRPr lang="en-US"/>
          </a:p>
        </p:txBody>
      </p:sp>
      <p:sp>
        <p:nvSpPr>
          <p:cNvPr id="8" name="Text Placeholder 7"/>
          <p:cNvSpPr>
            <a:spLocks noGrp="1"/>
          </p:cNvSpPr>
          <p:nvPr>
            <p:ph type="body" sz="quarter" idx="15" hasCustomPrompt="1"/>
          </p:nvPr>
        </p:nvSpPr>
        <p:spPr>
          <a:xfrm>
            <a:off x="392853" y="6563784"/>
            <a:ext cx="4743451" cy="220133"/>
          </a:xfrm>
        </p:spPr>
        <p:txBody>
          <a:bodyPr>
            <a:normAutofit/>
          </a:bodyPr>
          <a:lstStyle>
            <a:lvl1pPr>
              <a:defRPr sz="933" i="1"/>
            </a:lvl1pPr>
          </a:lstStyle>
          <a:p>
            <a:pPr lvl="0"/>
            <a:r>
              <a:rPr lang="en-GB"/>
              <a:t>Click to add source</a:t>
            </a:r>
            <a:endParaRPr lang="en-US"/>
          </a:p>
        </p:txBody>
      </p:sp>
    </p:spTree>
    <p:extLst>
      <p:ext uri="{BB962C8B-B14F-4D97-AF65-F5344CB8AC3E}">
        <p14:creationId xmlns:p14="http://schemas.microsoft.com/office/powerpoint/2010/main" val="770179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main">
    <p:spTree>
      <p:nvGrpSpPr>
        <p:cNvPr id="1" name=""/>
        <p:cNvGrpSpPr/>
        <p:nvPr/>
      </p:nvGrpSpPr>
      <p:grpSpPr>
        <a:xfrm>
          <a:off x="0" y="0"/>
          <a:ext cx="0" cy="0"/>
          <a:chOff x="0" y="0"/>
          <a:chExt cx="0" cy="0"/>
        </a:xfrm>
      </p:grpSpPr>
      <p:sp>
        <p:nvSpPr>
          <p:cNvPr id="2" name="Title 1"/>
          <p:cNvSpPr>
            <a:spLocks noGrp="1"/>
          </p:cNvSpPr>
          <p:nvPr>
            <p:ph type="title"/>
          </p:nvPr>
        </p:nvSpPr>
        <p:spPr>
          <a:xfrm>
            <a:off x="392431" y="595253"/>
            <a:ext cx="11405871" cy="553998"/>
          </a:xfrm>
        </p:spPr>
        <p:txBody>
          <a:bodyPr/>
          <a:lstStyle/>
          <a:p>
            <a:r>
              <a:rPr lang="en-US"/>
              <a:t>Click to edit Master title style</a:t>
            </a:r>
          </a:p>
        </p:txBody>
      </p:sp>
      <p:cxnSp>
        <p:nvCxnSpPr>
          <p:cNvPr id="5" name="Straight Connector 4"/>
          <p:cNvCxnSpPr/>
          <p:nvPr userDrawn="1"/>
        </p:nvCxnSpPr>
        <p:spPr>
          <a:xfrm>
            <a:off x="392854" y="1217337"/>
            <a:ext cx="11405869"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4" hasCustomPrompt="1"/>
          </p:nvPr>
        </p:nvSpPr>
        <p:spPr>
          <a:xfrm>
            <a:off x="392853" y="1295995"/>
            <a:ext cx="7368116" cy="226483"/>
          </a:xfrm>
        </p:spPr>
        <p:txBody>
          <a:bodyPr>
            <a:normAutofit/>
          </a:bodyPr>
          <a:lstStyle>
            <a:lvl1pPr>
              <a:defRPr sz="1200" b="1" baseline="0">
                <a:solidFill>
                  <a:schemeClr val="tx1"/>
                </a:solidFill>
              </a:defRPr>
            </a:lvl1pPr>
          </a:lstStyle>
          <a:p>
            <a:pPr lvl="0"/>
            <a:r>
              <a:rPr lang="en-GB"/>
              <a:t>Click to add chart title</a:t>
            </a:r>
            <a:endParaRPr lang="en-US"/>
          </a:p>
        </p:txBody>
      </p:sp>
      <p:sp>
        <p:nvSpPr>
          <p:cNvPr id="8" name="Text Placeholder 7"/>
          <p:cNvSpPr>
            <a:spLocks noGrp="1"/>
          </p:cNvSpPr>
          <p:nvPr>
            <p:ph type="body" sz="quarter" idx="15" hasCustomPrompt="1"/>
          </p:nvPr>
        </p:nvSpPr>
        <p:spPr>
          <a:xfrm>
            <a:off x="392853" y="6563784"/>
            <a:ext cx="4743451" cy="220133"/>
          </a:xfrm>
        </p:spPr>
        <p:txBody>
          <a:bodyPr>
            <a:normAutofit/>
          </a:bodyPr>
          <a:lstStyle>
            <a:lvl1pPr>
              <a:defRPr sz="933" i="1"/>
            </a:lvl1pPr>
          </a:lstStyle>
          <a:p>
            <a:pPr lvl="0"/>
            <a:r>
              <a:rPr lang="en-GB"/>
              <a:t>Click to add source</a:t>
            </a:r>
            <a:endParaRPr lang="en-US"/>
          </a:p>
        </p:txBody>
      </p:sp>
      <p:sp>
        <p:nvSpPr>
          <p:cNvPr id="10" name="Content Placeholder 2">
            <a:extLst>
              <a:ext uri="{FF2B5EF4-FFF2-40B4-BE49-F238E27FC236}">
                <a16:creationId xmlns:a16="http://schemas.microsoft.com/office/drawing/2014/main" id="{80655F99-1609-459C-B9F3-39E3CA543612}"/>
              </a:ext>
            </a:extLst>
          </p:cNvPr>
          <p:cNvSpPr>
            <a:spLocks noGrp="1"/>
          </p:cNvSpPr>
          <p:nvPr>
            <p:ph idx="1"/>
          </p:nvPr>
        </p:nvSpPr>
        <p:spPr>
          <a:xfrm>
            <a:off x="392853" y="1927289"/>
            <a:ext cx="11405448"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686801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AndContent_3up">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50089" y="0"/>
            <a:ext cx="2787904" cy="6778752"/>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96979" y="-3225"/>
            <a:ext cx="2779776" cy="6778752"/>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388057" y="-3225"/>
            <a:ext cx="2804160" cy="6778752"/>
          </a:xfrm>
          <a:prstGeom prst="rect">
            <a:avLst/>
          </a:prstGeom>
        </p:spPr>
      </p:pic>
      <p:sp>
        <p:nvSpPr>
          <p:cNvPr id="15" name="Rectangle 14"/>
          <p:cNvSpPr/>
          <p:nvPr userDrawn="1"/>
        </p:nvSpPr>
        <p:spPr>
          <a:xfrm>
            <a:off x="3850091" y="-6450"/>
            <a:ext cx="8341909" cy="6781977"/>
          </a:xfrm>
          <a:prstGeom prst="rect">
            <a:avLst/>
          </a:prstGeom>
          <a:solidFill>
            <a:srgbClr val="00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userDrawn="1">
            <p:ph type="title" hasCustomPrompt="1"/>
          </p:nvPr>
        </p:nvSpPr>
        <p:spPr>
          <a:xfrm>
            <a:off x="392853" y="2012757"/>
            <a:ext cx="2754756" cy="1005404"/>
          </a:xfrm>
        </p:spPr>
        <p:txBody>
          <a:bodyPr/>
          <a:lstStyle>
            <a:lvl1pPr>
              <a:lnSpc>
                <a:spcPct val="80000"/>
              </a:lnSpc>
              <a:defRPr sz="4000" spc="-200" baseline="0">
                <a:solidFill>
                  <a:srgbClr val="103D4F"/>
                </a:solidFill>
              </a:defRPr>
            </a:lvl1pPr>
          </a:lstStyle>
          <a:p>
            <a:r>
              <a:rPr lang="en-US"/>
              <a:t>Click to add title</a:t>
            </a:r>
          </a:p>
        </p:txBody>
      </p:sp>
      <p:sp>
        <p:nvSpPr>
          <p:cNvPr id="17" name="Text Placeholder 16"/>
          <p:cNvSpPr>
            <a:spLocks noGrp="1"/>
          </p:cNvSpPr>
          <p:nvPr userDrawn="1">
            <p:ph type="body" sz="quarter" idx="10" hasCustomPrompt="1"/>
          </p:nvPr>
        </p:nvSpPr>
        <p:spPr>
          <a:xfrm>
            <a:off x="4017965" y="1882697"/>
            <a:ext cx="2453543" cy="1005416"/>
          </a:xfrm>
        </p:spPr>
        <p:txBody>
          <a:bodyPr>
            <a:noAutofit/>
          </a:bodyPr>
          <a:lstStyle>
            <a:lvl1pPr>
              <a:defRPr sz="8000" b="1">
                <a:solidFill>
                  <a:schemeClr val="bg1"/>
                </a:solidFill>
                <a:latin typeface="Georgia"/>
                <a:cs typeface="Georgia"/>
              </a:defRPr>
            </a:lvl1pPr>
          </a:lstStyle>
          <a:p>
            <a:pPr lvl="0"/>
            <a:r>
              <a:rPr lang="en-GB"/>
              <a:t>XX</a:t>
            </a:r>
            <a:endParaRPr lang="en-US"/>
          </a:p>
        </p:txBody>
      </p:sp>
      <p:sp>
        <p:nvSpPr>
          <p:cNvPr id="19" name="Text Placeholder 18"/>
          <p:cNvSpPr>
            <a:spLocks noGrp="1"/>
          </p:cNvSpPr>
          <p:nvPr userDrawn="1">
            <p:ph type="body" sz="quarter" idx="11" hasCustomPrompt="1"/>
          </p:nvPr>
        </p:nvSpPr>
        <p:spPr>
          <a:xfrm>
            <a:off x="4017434" y="3018367"/>
            <a:ext cx="2453217" cy="3143251"/>
          </a:xfrm>
        </p:spPr>
        <p:txBody>
          <a:bodyPr>
            <a:normAutofit/>
          </a:bodyPr>
          <a:lstStyle>
            <a:lvl1pPr>
              <a:defRPr sz="1867">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add text</a:t>
            </a:r>
            <a:endParaRPr lang="en-US"/>
          </a:p>
        </p:txBody>
      </p:sp>
      <p:sp>
        <p:nvSpPr>
          <p:cNvPr id="22" name="Text Placeholder 16"/>
          <p:cNvSpPr>
            <a:spLocks noGrp="1"/>
          </p:cNvSpPr>
          <p:nvPr userDrawn="1">
            <p:ph type="body" sz="quarter" idx="14" hasCustomPrompt="1"/>
          </p:nvPr>
        </p:nvSpPr>
        <p:spPr>
          <a:xfrm>
            <a:off x="9550362" y="1891167"/>
            <a:ext cx="2453543" cy="1005416"/>
          </a:xfrm>
        </p:spPr>
        <p:txBody>
          <a:bodyPr>
            <a:noAutofit/>
          </a:bodyPr>
          <a:lstStyle>
            <a:lvl1pPr>
              <a:defRPr sz="8000" b="1">
                <a:solidFill>
                  <a:schemeClr val="bg1"/>
                </a:solidFill>
                <a:latin typeface="Georgia"/>
                <a:cs typeface="Georgia"/>
              </a:defRPr>
            </a:lvl1pPr>
          </a:lstStyle>
          <a:p>
            <a:pPr lvl="0"/>
            <a:r>
              <a:rPr lang="en-GB"/>
              <a:t>XX</a:t>
            </a:r>
            <a:endParaRPr lang="en-US"/>
          </a:p>
        </p:txBody>
      </p:sp>
      <p:sp>
        <p:nvSpPr>
          <p:cNvPr id="23" name="Text Placeholder 18"/>
          <p:cNvSpPr>
            <a:spLocks noGrp="1"/>
          </p:cNvSpPr>
          <p:nvPr userDrawn="1">
            <p:ph type="body" sz="quarter" idx="15" hasCustomPrompt="1"/>
          </p:nvPr>
        </p:nvSpPr>
        <p:spPr>
          <a:xfrm>
            <a:off x="9549832" y="3026836"/>
            <a:ext cx="2453217" cy="3143251"/>
          </a:xfrm>
        </p:spPr>
        <p:txBody>
          <a:bodyPr>
            <a:normAutofit/>
          </a:bodyPr>
          <a:lstStyle>
            <a:lvl1pPr>
              <a:defRPr sz="1867">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add text</a:t>
            </a:r>
            <a:endParaRPr lang="en-US"/>
          </a:p>
        </p:txBody>
      </p:sp>
      <p:sp>
        <p:nvSpPr>
          <p:cNvPr id="31" name="Text Placeholder 16"/>
          <p:cNvSpPr>
            <a:spLocks noGrp="1"/>
          </p:cNvSpPr>
          <p:nvPr>
            <p:ph type="body" sz="quarter" idx="16" hasCustomPrompt="1"/>
          </p:nvPr>
        </p:nvSpPr>
        <p:spPr>
          <a:xfrm>
            <a:off x="6814125" y="1891167"/>
            <a:ext cx="2453543" cy="1005416"/>
          </a:xfrm>
        </p:spPr>
        <p:txBody>
          <a:bodyPr>
            <a:noAutofit/>
          </a:bodyPr>
          <a:lstStyle>
            <a:lvl1pPr>
              <a:defRPr sz="8000" b="1">
                <a:solidFill>
                  <a:schemeClr val="bg1"/>
                </a:solidFill>
                <a:latin typeface="Georgia"/>
                <a:cs typeface="Georgia"/>
              </a:defRPr>
            </a:lvl1pPr>
          </a:lstStyle>
          <a:p>
            <a:pPr lvl="0"/>
            <a:r>
              <a:rPr lang="en-GB"/>
              <a:t>XX</a:t>
            </a:r>
            <a:endParaRPr lang="en-US"/>
          </a:p>
        </p:txBody>
      </p:sp>
      <p:sp>
        <p:nvSpPr>
          <p:cNvPr id="32" name="Text Placeholder 18"/>
          <p:cNvSpPr>
            <a:spLocks noGrp="1"/>
          </p:cNvSpPr>
          <p:nvPr>
            <p:ph type="body" sz="quarter" idx="17" hasCustomPrompt="1"/>
          </p:nvPr>
        </p:nvSpPr>
        <p:spPr>
          <a:xfrm>
            <a:off x="6813594" y="3026836"/>
            <a:ext cx="2453217" cy="3143251"/>
          </a:xfrm>
        </p:spPr>
        <p:txBody>
          <a:bodyPr>
            <a:normAutofit/>
          </a:bodyPr>
          <a:lstStyle>
            <a:lvl1pPr>
              <a:defRPr sz="1867">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add text</a:t>
            </a:r>
            <a:endParaRPr lang="en-US"/>
          </a:p>
        </p:txBody>
      </p:sp>
      <p:pic>
        <p:nvPicPr>
          <p:cNvPr id="5" name="Picture 4" descr="Text&#10;&#10;Description automatically generated with medium confidence">
            <a:extLst>
              <a:ext uri="{FF2B5EF4-FFF2-40B4-BE49-F238E27FC236}">
                <a16:creationId xmlns:a16="http://schemas.microsoft.com/office/drawing/2014/main" id="{115E16D1-1110-2F42-7BD7-52C1F509C13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1937005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PhotoAndContent_3up">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6DEC565C-535D-4B2F-A2CC-5C9C34772300}"/>
              </a:ext>
            </a:extLst>
          </p:cNvPr>
          <p:cNvSpPr/>
          <p:nvPr userDrawn="1"/>
        </p:nvSpPr>
        <p:spPr>
          <a:xfrm>
            <a:off x="6745671" y="-3225"/>
            <a:ext cx="2804160" cy="6778752"/>
          </a:xfrm>
          <a:prstGeom prst="rect">
            <a:avLst/>
          </a:prstGeom>
          <a:solidFill>
            <a:srgbClr val="103D4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1" name="Rectangle 20">
            <a:extLst>
              <a:ext uri="{FF2B5EF4-FFF2-40B4-BE49-F238E27FC236}">
                <a16:creationId xmlns:a16="http://schemas.microsoft.com/office/drawing/2014/main" id="{0D79BAA5-CFF3-4A83-85A2-13BC2946BEC3}"/>
              </a:ext>
            </a:extLst>
          </p:cNvPr>
          <p:cNvSpPr/>
          <p:nvPr userDrawn="1"/>
        </p:nvSpPr>
        <p:spPr>
          <a:xfrm>
            <a:off x="9387840" y="-3225"/>
            <a:ext cx="2804160" cy="6778752"/>
          </a:xfrm>
          <a:prstGeom prst="rect">
            <a:avLst/>
          </a:prstGeom>
          <a:solidFill>
            <a:srgbClr val="33A78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3" name="Picture 12">
            <a:extLst>
              <a:ext uri="{FF2B5EF4-FFF2-40B4-BE49-F238E27FC236}">
                <a16:creationId xmlns:a16="http://schemas.microsoft.com/office/drawing/2014/main" id="{76C84E93-05F1-4218-8416-C543B2C7E0D8}"/>
              </a:ext>
            </a:extLst>
          </p:cNvPr>
          <p:cNvPicPr>
            <a:picLocks noChangeAspect="1"/>
          </p:cNvPicPr>
          <p:nvPr userDrawn="1"/>
        </p:nvPicPr>
        <p:blipFill rotWithShape="1">
          <a:blip r:embed="rId2"/>
          <a:srcRect t="3654" b="9249"/>
          <a:stretch/>
        </p:blipFill>
        <p:spPr>
          <a:xfrm>
            <a:off x="9838453" y="3026836"/>
            <a:ext cx="1614411" cy="3657600"/>
          </a:xfrm>
          <a:prstGeom prst="rect">
            <a:avLst/>
          </a:prstGeom>
        </p:spPr>
      </p:pic>
      <p:sp>
        <p:nvSpPr>
          <p:cNvPr id="11" name="Rectangle 10">
            <a:extLst>
              <a:ext uri="{FF2B5EF4-FFF2-40B4-BE49-F238E27FC236}">
                <a16:creationId xmlns:a16="http://schemas.microsoft.com/office/drawing/2014/main" id="{FCED44D9-5BF2-4717-8E79-738C26087EF1}"/>
              </a:ext>
            </a:extLst>
          </p:cNvPr>
          <p:cNvSpPr/>
          <p:nvPr userDrawn="1"/>
        </p:nvSpPr>
        <p:spPr>
          <a:xfrm>
            <a:off x="3975797" y="-3225"/>
            <a:ext cx="2804160" cy="677875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10" name="Picture 9">
            <a:extLst>
              <a:ext uri="{FF2B5EF4-FFF2-40B4-BE49-F238E27FC236}">
                <a16:creationId xmlns:a16="http://schemas.microsoft.com/office/drawing/2014/main" id="{85FBB281-D41A-480B-8DAC-5BCD2B118E8B}"/>
              </a:ext>
            </a:extLst>
          </p:cNvPr>
          <p:cNvPicPr>
            <a:picLocks noChangeAspect="1"/>
          </p:cNvPicPr>
          <p:nvPr userDrawn="1"/>
        </p:nvPicPr>
        <p:blipFill>
          <a:blip r:embed="rId3"/>
          <a:stretch>
            <a:fillRect/>
          </a:stretch>
        </p:blipFill>
        <p:spPr>
          <a:xfrm>
            <a:off x="4268709" y="3164951"/>
            <a:ext cx="2188339" cy="3501341"/>
          </a:xfrm>
          <a:prstGeom prst="rect">
            <a:avLst/>
          </a:prstGeom>
        </p:spPr>
      </p:pic>
      <p:sp>
        <p:nvSpPr>
          <p:cNvPr id="15" name="Rectangle 14"/>
          <p:cNvSpPr/>
          <p:nvPr userDrawn="1"/>
        </p:nvSpPr>
        <p:spPr>
          <a:xfrm>
            <a:off x="3975797" y="-6450"/>
            <a:ext cx="8341909" cy="6781977"/>
          </a:xfrm>
          <a:prstGeom prst="rect">
            <a:avLst/>
          </a:prstGeom>
          <a:solidFill>
            <a:srgbClr val="00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userDrawn="1">
            <p:ph type="title" hasCustomPrompt="1"/>
          </p:nvPr>
        </p:nvSpPr>
        <p:spPr>
          <a:xfrm>
            <a:off x="392853" y="2012757"/>
            <a:ext cx="2754756" cy="1005404"/>
          </a:xfrm>
        </p:spPr>
        <p:txBody>
          <a:bodyPr/>
          <a:lstStyle>
            <a:lvl1pPr>
              <a:lnSpc>
                <a:spcPct val="80000"/>
              </a:lnSpc>
              <a:defRPr sz="4000" spc="-200" baseline="0">
                <a:solidFill>
                  <a:srgbClr val="103D4F"/>
                </a:solidFill>
              </a:defRPr>
            </a:lvl1pPr>
          </a:lstStyle>
          <a:p>
            <a:r>
              <a:rPr lang="en-US"/>
              <a:t>Click to add title</a:t>
            </a:r>
          </a:p>
        </p:txBody>
      </p:sp>
      <p:sp>
        <p:nvSpPr>
          <p:cNvPr id="17" name="Text Placeholder 16"/>
          <p:cNvSpPr>
            <a:spLocks noGrp="1"/>
          </p:cNvSpPr>
          <p:nvPr userDrawn="1">
            <p:ph type="body" sz="quarter" idx="10" hasCustomPrompt="1"/>
          </p:nvPr>
        </p:nvSpPr>
        <p:spPr>
          <a:xfrm>
            <a:off x="4017965" y="1882697"/>
            <a:ext cx="2453543" cy="1005416"/>
          </a:xfrm>
        </p:spPr>
        <p:txBody>
          <a:bodyPr>
            <a:noAutofit/>
          </a:bodyPr>
          <a:lstStyle>
            <a:lvl1pPr>
              <a:defRPr sz="8000" b="1">
                <a:solidFill>
                  <a:schemeClr val="bg1"/>
                </a:solidFill>
                <a:latin typeface="Georgia"/>
                <a:cs typeface="Georgia"/>
              </a:defRPr>
            </a:lvl1pPr>
          </a:lstStyle>
          <a:p>
            <a:pPr lvl="0"/>
            <a:r>
              <a:rPr lang="en-GB"/>
              <a:t>XX</a:t>
            </a:r>
            <a:endParaRPr lang="en-US"/>
          </a:p>
        </p:txBody>
      </p:sp>
      <p:sp>
        <p:nvSpPr>
          <p:cNvPr id="19" name="Text Placeholder 18"/>
          <p:cNvSpPr>
            <a:spLocks noGrp="1"/>
          </p:cNvSpPr>
          <p:nvPr userDrawn="1">
            <p:ph type="body" sz="quarter" idx="11" hasCustomPrompt="1"/>
          </p:nvPr>
        </p:nvSpPr>
        <p:spPr>
          <a:xfrm>
            <a:off x="4017434" y="3018367"/>
            <a:ext cx="2453217" cy="3143251"/>
          </a:xfrm>
        </p:spPr>
        <p:txBody>
          <a:bodyPr>
            <a:normAutofit/>
          </a:bodyPr>
          <a:lstStyle>
            <a:lvl1pPr>
              <a:defRPr sz="1867">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add text</a:t>
            </a:r>
            <a:endParaRPr lang="en-US"/>
          </a:p>
        </p:txBody>
      </p:sp>
      <p:sp>
        <p:nvSpPr>
          <p:cNvPr id="22" name="Text Placeholder 16"/>
          <p:cNvSpPr>
            <a:spLocks noGrp="1"/>
          </p:cNvSpPr>
          <p:nvPr userDrawn="1">
            <p:ph type="body" sz="quarter" idx="14" hasCustomPrompt="1"/>
          </p:nvPr>
        </p:nvSpPr>
        <p:spPr>
          <a:xfrm>
            <a:off x="9550362" y="1891167"/>
            <a:ext cx="2453543" cy="1005416"/>
          </a:xfrm>
        </p:spPr>
        <p:txBody>
          <a:bodyPr>
            <a:noAutofit/>
          </a:bodyPr>
          <a:lstStyle>
            <a:lvl1pPr>
              <a:defRPr sz="8000" b="1">
                <a:solidFill>
                  <a:schemeClr val="bg1"/>
                </a:solidFill>
                <a:latin typeface="Georgia"/>
                <a:cs typeface="Georgia"/>
              </a:defRPr>
            </a:lvl1pPr>
          </a:lstStyle>
          <a:p>
            <a:pPr lvl="0"/>
            <a:r>
              <a:rPr lang="en-GB"/>
              <a:t>XX</a:t>
            </a:r>
            <a:endParaRPr lang="en-US"/>
          </a:p>
        </p:txBody>
      </p:sp>
      <p:sp>
        <p:nvSpPr>
          <p:cNvPr id="23" name="Text Placeholder 18"/>
          <p:cNvSpPr>
            <a:spLocks noGrp="1"/>
          </p:cNvSpPr>
          <p:nvPr userDrawn="1">
            <p:ph type="body" sz="quarter" idx="15" hasCustomPrompt="1"/>
          </p:nvPr>
        </p:nvSpPr>
        <p:spPr>
          <a:xfrm>
            <a:off x="9549832" y="3026836"/>
            <a:ext cx="2453217" cy="3143251"/>
          </a:xfrm>
        </p:spPr>
        <p:txBody>
          <a:bodyPr>
            <a:normAutofit/>
          </a:bodyPr>
          <a:lstStyle>
            <a:lvl1pPr>
              <a:defRPr sz="1867">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add text</a:t>
            </a:r>
            <a:endParaRPr lang="en-US"/>
          </a:p>
        </p:txBody>
      </p:sp>
      <p:sp>
        <p:nvSpPr>
          <p:cNvPr id="31" name="Text Placeholder 16"/>
          <p:cNvSpPr>
            <a:spLocks noGrp="1"/>
          </p:cNvSpPr>
          <p:nvPr>
            <p:ph type="body" sz="quarter" idx="16" hasCustomPrompt="1"/>
          </p:nvPr>
        </p:nvSpPr>
        <p:spPr>
          <a:xfrm>
            <a:off x="6814125" y="1891167"/>
            <a:ext cx="2453543" cy="1005416"/>
          </a:xfrm>
        </p:spPr>
        <p:txBody>
          <a:bodyPr>
            <a:noAutofit/>
          </a:bodyPr>
          <a:lstStyle>
            <a:lvl1pPr>
              <a:defRPr sz="8000" b="1">
                <a:solidFill>
                  <a:schemeClr val="bg1"/>
                </a:solidFill>
                <a:latin typeface="Georgia"/>
                <a:cs typeface="Georgia"/>
              </a:defRPr>
            </a:lvl1pPr>
          </a:lstStyle>
          <a:p>
            <a:pPr lvl="0"/>
            <a:r>
              <a:rPr lang="en-GB"/>
              <a:t>XX</a:t>
            </a:r>
            <a:endParaRPr lang="en-US"/>
          </a:p>
        </p:txBody>
      </p:sp>
      <p:pic>
        <p:nvPicPr>
          <p:cNvPr id="12" name="Picture 11">
            <a:extLst>
              <a:ext uri="{FF2B5EF4-FFF2-40B4-BE49-F238E27FC236}">
                <a16:creationId xmlns:a16="http://schemas.microsoft.com/office/drawing/2014/main" id="{A9D1EA56-B3BA-45AA-B295-1DE41935BBC8}"/>
              </a:ext>
            </a:extLst>
          </p:cNvPr>
          <p:cNvPicPr>
            <a:picLocks noChangeAspect="1"/>
          </p:cNvPicPr>
          <p:nvPr userDrawn="1"/>
        </p:nvPicPr>
        <p:blipFill rotWithShape="1">
          <a:blip r:embed="rId4"/>
          <a:srcRect t="5004"/>
          <a:stretch/>
        </p:blipFill>
        <p:spPr>
          <a:xfrm>
            <a:off x="6992775" y="3164951"/>
            <a:ext cx="1967239" cy="3291840"/>
          </a:xfrm>
          <a:prstGeom prst="rect">
            <a:avLst/>
          </a:prstGeom>
        </p:spPr>
      </p:pic>
      <p:sp>
        <p:nvSpPr>
          <p:cNvPr id="32" name="Text Placeholder 18"/>
          <p:cNvSpPr>
            <a:spLocks noGrp="1"/>
          </p:cNvSpPr>
          <p:nvPr>
            <p:ph type="body" sz="quarter" idx="17" hasCustomPrompt="1"/>
          </p:nvPr>
        </p:nvSpPr>
        <p:spPr>
          <a:xfrm>
            <a:off x="6813594" y="3026836"/>
            <a:ext cx="2453217" cy="3143251"/>
          </a:xfrm>
        </p:spPr>
        <p:txBody>
          <a:bodyPr>
            <a:normAutofit/>
          </a:bodyPr>
          <a:lstStyle>
            <a:lvl1pPr>
              <a:defRPr sz="1867">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a:t>Click to add text</a:t>
            </a:r>
            <a:endParaRPr lang="en-US"/>
          </a:p>
        </p:txBody>
      </p:sp>
      <p:pic>
        <p:nvPicPr>
          <p:cNvPr id="3" name="Picture 2" descr="Text&#10;&#10;Description automatically generated with medium confidence">
            <a:extLst>
              <a:ext uri="{FF2B5EF4-FFF2-40B4-BE49-F238E27FC236}">
                <a16:creationId xmlns:a16="http://schemas.microsoft.com/office/drawing/2014/main" id="{D44CAF6D-A131-0683-C514-8EEF507B02F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30395863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AndContent_1upRust">
    <p:bg>
      <p:bgPr>
        <a:solidFill>
          <a:schemeClr val="accent2"/>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44544" y="-17740"/>
            <a:ext cx="8347456" cy="6778752"/>
          </a:xfrm>
          <a:prstGeom prst="rect">
            <a:avLst/>
          </a:prstGeom>
        </p:spPr>
      </p:pic>
      <p:sp>
        <p:nvSpPr>
          <p:cNvPr id="15" name="Rectangle 14"/>
          <p:cNvSpPr/>
          <p:nvPr userDrawn="1"/>
        </p:nvSpPr>
        <p:spPr>
          <a:xfrm>
            <a:off x="3842565" y="1"/>
            <a:ext cx="8349435" cy="6775527"/>
          </a:xfrm>
          <a:prstGeom prst="rect">
            <a:avLst/>
          </a:prstGeom>
          <a:solidFill>
            <a:srgbClr val="000000">
              <a:alpha val="5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userDrawn="1">
            <p:ph type="title" hasCustomPrompt="1"/>
          </p:nvPr>
        </p:nvSpPr>
        <p:spPr>
          <a:xfrm>
            <a:off x="392853" y="2012757"/>
            <a:ext cx="2754756" cy="1005404"/>
          </a:xfrm>
        </p:spPr>
        <p:txBody>
          <a:bodyPr/>
          <a:lstStyle>
            <a:lvl1pPr>
              <a:lnSpc>
                <a:spcPct val="80000"/>
              </a:lnSpc>
              <a:defRPr sz="4000" spc="-200" baseline="0">
                <a:solidFill>
                  <a:srgbClr val="FFFFFF"/>
                </a:solidFill>
              </a:defRPr>
            </a:lvl1pPr>
          </a:lstStyle>
          <a:p>
            <a:r>
              <a:rPr lang="en-US"/>
              <a:t>Click to add title</a:t>
            </a:r>
          </a:p>
        </p:txBody>
      </p:sp>
      <p:sp>
        <p:nvSpPr>
          <p:cNvPr id="4" name="Content Placeholder 3"/>
          <p:cNvSpPr>
            <a:spLocks noGrp="1"/>
          </p:cNvSpPr>
          <p:nvPr>
            <p:ph sz="quarter" idx="10" hasCustomPrompt="1"/>
          </p:nvPr>
        </p:nvSpPr>
        <p:spPr>
          <a:xfrm>
            <a:off x="4098357" y="2012951"/>
            <a:ext cx="7844348" cy="4459816"/>
          </a:xfrm>
        </p:spPr>
        <p:txBody>
          <a:bodyPr/>
          <a:lstStyle>
            <a:lvl1pPr>
              <a:defRPr b="1">
                <a:solidFill>
                  <a:srgbClr val="FFFFFF"/>
                </a:solidFill>
              </a:defRPr>
            </a:lvl1pPr>
          </a:lstStyle>
          <a:p>
            <a:pPr lvl="0"/>
            <a:r>
              <a:rPr lang="en-GB"/>
              <a:t>Click to add content</a:t>
            </a:r>
            <a:endParaRPr lang="en-US"/>
          </a:p>
        </p:txBody>
      </p:sp>
      <p:pic>
        <p:nvPicPr>
          <p:cNvPr id="5" name="Picture 4" descr="Text&#10;&#10;Description automatically generated with medium confidence">
            <a:extLst>
              <a:ext uri="{FF2B5EF4-FFF2-40B4-BE49-F238E27FC236}">
                <a16:creationId xmlns:a16="http://schemas.microsoft.com/office/drawing/2014/main" id="{88BBB8B3-60E7-812C-40F8-347D816B140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17002712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hotoDivide1">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alphaModFix amt="70000"/>
            <a:extLst>
              <a:ext uri="{28A0092B-C50C-407E-A947-70E740481C1C}">
                <a14:useLocalDpi xmlns:a14="http://schemas.microsoft.com/office/drawing/2010/main" val="0"/>
              </a:ext>
            </a:extLst>
          </a:blip>
          <a:stretch>
            <a:fillRect/>
          </a:stretch>
        </p:blipFill>
        <p:spPr>
          <a:xfrm>
            <a:off x="0" y="0"/>
            <a:ext cx="12192000" cy="6851904"/>
          </a:xfrm>
          <a:prstGeom prst="rect">
            <a:avLst/>
          </a:prstGeom>
        </p:spPr>
      </p:pic>
      <p:sp>
        <p:nvSpPr>
          <p:cNvPr id="9" name="Rectangle 8"/>
          <p:cNvSpPr/>
          <p:nvPr userDrawn="1"/>
        </p:nvSpPr>
        <p:spPr>
          <a:xfrm>
            <a:off x="0" y="0"/>
            <a:ext cx="12192000" cy="6858000"/>
          </a:xfrm>
          <a:prstGeom prst="rect">
            <a:avLst/>
          </a:prstGeom>
          <a:solidFill>
            <a:srgbClr val="00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solidFill>
                <a:schemeClr val="bg1"/>
              </a:solidFill>
            </a:endParaRPr>
          </a:p>
        </p:txBody>
      </p:sp>
      <p:sp>
        <p:nvSpPr>
          <p:cNvPr id="2" name="Title 1"/>
          <p:cNvSpPr>
            <a:spLocks noGrp="1"/>
          </p:cNvSpPr>
          <p:nvPr>
            <p:ph type="title" hasCustomPrompt="1"/>
          </p:nvPr>
        </p:nvSpPr>
        <p:spPr>
          <a:xfrm>
            <a:off x="392853" y="2468961"/>
            <a:ext cx="6827520" cy="1675672"/>
          </a:xfrm>
        </p:spPr>
        <p:txBody>
          <a:bodyPr/>
          <a:lstStyle>
            <a:lvl1pPr>
              <a:lnSpc>
                <a:spcPct val="80000"/>
              </a:lnSpc>
              <a:defRPr sz="6667" spc="-200">
                <a:solidFill>
                  <a:schemeClr val="bg1"/>
                </a:solidFill>
              </a:defRPr>
            </a:lvl1pPr>
          </a:lstStyle>
          <a:p>
            <a:r>
              <a:rPr lang="en-US"/>
              <a:t>Click to add</a:t>
            </a:r>
            <a:br>
              <a:rPr lang="en-US"/>
            </a:br>
            <a:r>
              <a:rPr lang="en-US"/>
              <a:t>section title</a:t>
            </a:r>
          </a:p>
        </p:txBody>
      </p:sp>
      <p:pic>
        <p:nvPicPr>
          <p:cNvPr id="18" name="Picture 17" descr="FI_SideBorderThick-01.png"/>
          <p:cNvPicPr>
            <a:picLocks noChangeAspect="1"/>
          </p:cNvPicPr>
          <p:nvPr userDrawn="1"/>
        </p:nvPicPr>
        <p:blipFill rotWithShape="1">
          <a:blip r:embed="rId3">
            <a:extLst>
              <a:ext uri="{28A0092B-C50C-407E-A947-70E740481C1C}">
                <a14:useLocalDpi xmlns:a14="http://schemas.microsoft.com/office/drawing/2010/main" val="0"/>
              </a:ext>
            </a:extLst>
          </a:blip>
          <a:srcRect r="98000"/>
          <a:stretch/>
        </p:blipFill>
        <p:spPr>
          <a:xfrm>
            <a:off x="0" y="1"/>
            <a:ext cx="243840" cy="6857143"/>
          </a:xfrm>
          <a:prstGeom prst="rect">
            <a:avLst/>
          </a:prstGeom>
        </p:spPr>
      </p:pic>
      <p:sp>
        <p:nvSpPr>
          <p:cNvPr id="3" name="AutoShape 2">
            <a:extLst>
              <a:ext uri="{FF2B5EF4-FFF2-40B4-BE49-F238E27FC236}">
                <a16:creationId xmlns:a16="http://schemas.microsoft.com/office/drawing/2014/main" id="{28E1A4CE-B060-40EA-A92B-E09BB589DE69}"/>
              </a:ext>
            </a:extLst>
          </p:cNvPr>
          <p:cNvSpPr>
            <a:spLocks noChangeAspect="1" noChangeArrowheads="1"/>
          </p:cNvSpPr>
          <p:nvPr userDrawn="1"/>
        </p:nvSpPr>
        <p:spPr bwMode="auto">
          <a:xfrm>
            <a:off x="5650302" y="4294517"/>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Text&#10;&#10;Description automatically generated with medium confidence">
            <a:extLst>
              <a:ext uri="{FF2B5EF4-FFF2-40B4-BE49-F238E27FC236}">
                <a16:creationId xmlns:a16="http://schemas.microsoft.com/office/drawing/2014/main" id="{6C6444A8-E43A-018D-CBB0-8D166C0BBBE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37029211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PhotoDivide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53" y="2468961"/>
            <a:ext cx="6827520" cy="1675672"/>
          </a:xfrm>
        </p:spPr>
        <p:txBody>
          <a:bodyPr/>
          <a:lstStyle>
            <a:lvl1pPr>
              <a:lnSpc>
                <a:spcPct val="80000"/>
              </a:lnSpc>
              <a:defRPr sz="6667" spc="-200">
                <a:solidFill>
                  <a:schemeClr val="accent2"/>
                </a:solidFill>
              </a:defRPr>
            </a:lvl1pPr>
          </a:lstStyle>
          <a:p>
            <a:r>
              <a:rPr lang="en-US"/>
              <a:t>Click to add</a:t>
            </a:r>
            <a:br>
              <a:rPr lang="en-US"/>
            </a:br>
            <a:r>
              <a:rPr lang="en-US"/>
              <a:t>section title</a:t>
            </a:r>
          </a:p>
        </p:txBody>
      </p:sp>
      <p:cxnSp>
        <p:nvCxnSpPr>
          <p:cNvPr id="8" name="Straight Connector 7"/>
          <p:cNvCxnSpPr/>
          <p:nvPr userDrawn="1"/>
        </p:nvCxnSpPr>
        <p:spPr>
          <a:xfrm>
            <a:off x="392853" y="4362027"/>
            <a:ext cx="460587" cy="0"/>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2" name="Text Placeholder 11"/>
          <p:cNvSpPr>
            <a:spLocks noGrp="1"/>
          </p:cNvSpPr>
          <p:nvPr>
            <p:ph type="body" sz="quarter" idx="13" hasCustomPrompt="1"/>
          </p:nvPr>
        </p:nvSpPr>
        <p:spPr>
          <a:xfrm>
            <a:off x="393700" y="2113705"/>
            <a:ext cx="3386667" cy="216323"/>
          </a:xfrm>
        </p:spPr>
        <p:txBody>
          <a:bodyPr>
            <a:normAutofit/>
          </a:bodyPr>
          <a:lstStyle>
            <a:lvl1pPr>
              <a:defRPr sz="1333" kern="0" spc="187">
                <a:solidFill>
                  <a:schemeClr val="bg1"/>
                </a:solidFill>
                <a:latin typeface="Arial Black"/>
                <a:cs typeface="Arial Black"/>
              </a:defRPr>
            </a:lvl1pPr>
            <a:lvl2pPr>
              <a:defRPr>
                <a:latin typeface="Arial Black"/>
                <a:cs typeface="Arial Black"/>
              </a:defRPr>
            </a:lvl2pPr>
            <a:lvl3pPr>
              <a:defRPr>
                <a:latin typeface="Arial Black"/>
                <a:cs typeface="Arial Black"/>
              </a:defRPr>
            </a:lvl3pPr>
            <a:lvl4pPr>
              <a:defRPr>
                <a:latin typeface="Arial Black"/>
                <a:cs typeface="Arial Black"/>
              </a:defRPr>
            </a:lvl4pPr>
            <a:lvl5pPr>
              <a:defRPr>
                <a:latin typeface="Arial Black"/>
                <a:cs typeface="Arial Black"/>
              </a:defRPr>
            </a:lvl5pPr>
          </a:lstStyle>
          <a:p>
            <a:pPr lvl="0"/>
            <a:r>
              <a:rPr lang="en-GB"/>
              <a:t>SECTION 01</a:t>
            </a:r>
            <a:endParaRPr lang="en-US"/>
          </a:p>
        </p:txBody>
      </p:sp>
      <p:sp>
        <p:nvSpPr>
          <p:cNvPr id="15" name="Text Placeholder 14"/>
          <p:cNvSpPr>
            <a:spLocks noGrp="1"/>
          </p:cNvSpPr>
          <p:nvPr>
            <p:ph type="body" sz="quarter" idx="14" hasCustomPrompt="1"/>
          </p:nvPr>
        </p:nvSpPr>
        <p:spPr>
          <a:xfrm>
            <a:off x="393700" y="4591898"/>
            <a:ext cx="6826251" cy="271356"/>
          </a:xfrm>
        </p:spPr>
        <p:txBody>
          <a:bodyPr>
            <a:noAutofit/>
          </a:bodyPr>
          <a:lstStyle>
            <a:lvl1pPr>
              <a:defRPr sz="2000">
                <a:solidFill>
                  <a:schemeClr val="bg1"/>
                </a:solidFill>
              </a:defRPr>
            </a:lvl1pPr>
          </a:lstStyle>
          <a:p>
            <a:pPr lvl="0"/>
            <a:r>
              <a:rPr lang="en-GB"/>
              <a:t>Click to add </a:t>
            </a:r>
            <a:r>
              <a:rPr lang="en-GB" err="1"/>
              <a:t>subheader</a:t>
            </a:r>
            <a:endParaRPr lang="en-US"/>
          </a:p>
        </p:txBody>
      </p:sp>
      <p:pic>
        <p:nvPicPr>
          <p:cNvPr id="5" name="Picture 4">
            <a:extLst>
              <a:ext uri="{FF2B5EF4-FFF2-40B4-BE49-F238E27FC236}">
                <a16:creationId xmlns:a16="http://schemas.microsoft.com/office/drawing/2014/main" id="{39E87C03-E5A6-4C80-A8DD-35A67164C186}"/>
              </a:ext>
            </a:extLst>
          </p:cNvPr>
          <p:cNvPicPr>
            <a:picLocks noChangeAspect="1"/>
          </p:cNvPicPr>
          <p:nvPr userDrawn="1"/>
        </p:nvPicPr>
        <p:blipFill rotWithShape="1">
          <a:blip r:embed="rId2"/>
          <a:srcRect t="3367" b="11417"/>
          <a:stretch/>
        </p:blipFill>
        <p:spPr>
          <a:xfrm>
            <a:off x="121920" y="1"/>
            <a:ext cx="12070080" cy="6857143"/>
          </a:xfrm>
          <a:prstGeom prst="rect">
            <a:avLst/>
          </a:prstGeom>
        </p:spPr>
      </p:pic>
      <p:pic>
        <p:nvPicPr>
          <p:cNvPr id="18" name="Picture 17" descr="FI_SideBorderThick-01.png"/>
          <p:cNvPicPr>
            <a:picLocks noChangeAspect="1"/>
          </p:cNvPicPr>
          <p:nvPr userDrawn="1"/>
        </p:nvPicPr>
        <p:blipFill rotWithShape="1">
          <a:blip r:embed="rId3">
            <a:extLst>
              <a:ext uri="{28A0092B-C50C-407E-A947-70E740481C1C}">
                <a14:useLocalDpi xmlns:a14="http://schemas.microsoft.com/office/drawing/2010/main" val="0"/>
              </a:ext>
            </a:extLst>
          </a:blip>
          <a:srcRect r="98000"/>
          <a:stretch/>
        </p:blipFill>
        <p:spPr>
          <a:xfrm>
            <a:off x="0" y="1"/>
            <a:ext cx="243840" cy="6857143"/>
          </a:xfrm>
          <a:prstGeom prst="rect">
            <a:avLst/>
          </a:prstGeom>
        </p:spPr>
      </p:pic>
      <p:sp>
        <p:nvSpPr>
          <p:cNvPr id="9" name="Rectangle 8"/>
          <p:cNvSpPr/>
          <p:nvPr userDrawn="1"/>
        </p:nvSpPr>
        <p:spPr>
          <a:xfrm>
            <a:off x="0" y="10295"/>
            <a:ext cx="12192000" cy="6858000"/>
          </a:xfrm>
          <a:prstGeom prst="rect">
            <a:avLst/>
          </a:prstGeom>
          <a:solidFill>
            <a:srgbClr val="00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pic>
        <p:nvPicPr>
          <p:cNvPr id="3" name="Picture 2" descr="Text&#10;&#10;Description automatically generated with medium confidence">
            <a:extLst>
              <a:ext uri="{FF2B5EF4-FFF2-40B4-BE49-F238E27FC236}">
                <a16:creationId xmlns:a16="http://schemas.microsoft.com/office/drawing/2014/main" id="{091A70FE-0D8D-E364-7A12-DCBD10E10D1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249839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hotoDivide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3373" y="0"/>
            <a:ext cx="12068627" cy="6858000"/>
          </a:xfrm>
          <a:prstGeom prst="rect">
            <a:avLst/>
          </a:prstGeom>
        </p:spPr>
      </p:pic>
      <p:sp>
        <p:nvSpPr>
          <p:cNvPr id="13" name="Rectangle 12"/>
          <p:cNvSpPr/>
          <p:nvPr userDrawn="1"/>
        </p:nvSpPr>
        <p:spPr>
          <a:xfrm>
            <a:off x="0" y="-857"/>
            <a:ext cx="12192000" cy="6858857"/>
          </a:xfrm>
          <a:prstGeom prst="rect">
            <a:avLst/>
          </a:prstGeom>
          <a:solidFill>
            <a:srgbClr val="00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92853" y="2468961"/>
            <a:ext cx="6827520" cy="1675672"/>
          </a:xfrm>
        </p:spPr>
        <p:txBody>
          <a:bodyPr/>
          <a:lstStyle>
            <a:lvl1pPr>
              <a:lnSpc>
                <a:spcPct val="80000"/>
              </a:lnSpc>
              <a:defRPr sz="6667" spc="-200">
                <a:solidFill>
                  <a:schemeClr val="bg1"/>
                </a:solidFill>
              </a:defRPr>
            </a:lvl1pPr>
          </a:lstStyle>
          <a:p>
            <a:r>
              <a:rPr lang="en-US"/>
              <a:t>Click to add</a:t>
            </a:r>
            <a:br>
              <a:rPr lang="en-US"/>
            </a:br>
            <a:r>
              <a:rPr lang="en-US"/>
              <a:t>section title</a:t>
            </a:r>
          </a:p>
        </p:txBody>
      </p:sp>
      <p:pic>
        <p:nvPicPr>
          <p:cNvPr id="18" name="Picture 17" descr="FI_SideBorderThick-01.png"/>
          <p:cNvPicPr>
            <a:picLocks noChangeAspect="1"/>
          </p:cNvPicPr>
          <p:nvPr userDrawn="1"/>
        </p:nvPicPr>
        <p:blipFill rotWithShape="1">
          <a:blip r:embed="rId3">
            <a:extLst>
              <a:ext uri="{28A0092B-C50C-407E-A947-70E740481C1C}">
                <a14:useLocalDpi xmlns:a14="http://schemas.microsoft.com/office/drawing/2010/main" val="0"/>
              </a:ext>
            </a:extLst>
          </a:blip>
          <a:srcRect r="98000"/>
          <a:stretch/>
        </p:blipFill>
        <p:spPr>
          <a:xfrm>
            <a:off x="-1" y="0"/>
            <a:ext cx="243871"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49567C5E-2296-922D-6B6B-E11EC555420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18414247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BlockDivide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056626" y="0"/>
            <a:ext cx="5135375" cy="6858000"/>
          </a:xfrm>
          <a:prstGeom prst="rect">
            <a:avLst/>
          </a:prstGeom>
        </p:spPr>
      </p:pic>
      <p:sp>
        <p:nvSpPr>
          <p:cNvPr id="3" name="Rectangle 2"/>
          <p:cNvSpPr/>
          <p:nvPr userDrawn="1"/>
        </p:nvSpPr>
        <p:spPr>
          <a:xfrm>
            <a:off x="114728" y="0"/>
            <a:ext cx="7430181" cy="6858000"/>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92853" y="2894433"/>
            <a:ext cx="6827520" cy="1675672"/>
          </a:xfrm>
        </p:spPr>
        <p:txBody>
          <a:bodyPr/>
          <a:lstStyle>
            <a:lvl1pPr>
              <a:lnSpc>
                <a:spcPct val="80000"/>
              </a:lnSpc>
              <a:defRPr sz="6667" spc="-200">
                <a:solidFill>
                  <a:schemeClr val="bg1"/>
                </a:solidFill>
              </a:defRPr>
            </a:lvl1pPr>
          </a:lstStyle>
          <a:p>
            <a:r>
              <a:rPr lang="en-US"/>
              <a:t>Click to add</a:t>
            </a:r>
            <a:br>
              <a:rPr lang="en-US"/>
            </a:br>
            <a:r>
              <a:rPr lang="en-US"/>
              <a:t>section title</a:t>
            </a:r>
          </a:p>
        </p:txBody>
      </p:sp>
      <p:pic>
        <p:nvPicPr>
          <p:cNvPr id="18" name="Picture 17" descr="FI_SideBorderThick-01.png"/>
          <p:cNvPicPr>
            <a:picLocks noChangeAspect="1"/>
          </p:cNvPicPr>
          <p:nvPr userDrawn="1"/>
        </p:nvPicPr>
        <p:blipFill rotWithShape="1">
          <a:blip r:embed="rId3">
            <a:extLst>
              <a:ext uri="{28A0092B-C50C-407E-A947-70E740481C1C}">
                <a14:useLocalDpi xmlns:a14="http://schemas.microsoft.com/office/drawing/2010/main" val="0"/>
              </a:ext>
            </a:extLst>
          </a:blip>
          <a:srcRect r="98000"/>
          <a:stretch/>
        </p:blipFill>
        <p:spPr>
          <a:xfrm>
            <a:off x="-1" y="0"/>
            <a:ext cx="243871" cy="6858000"/>
          </a:xfrm>
          <a:prstGeom prst="rect">
            <a:avLst/>
          </a:prstGeom>
        </p:spPr>
      </p:pic>
      <p:pic>
        <p:nvPicPr>
          <p:cNvPr id="5" name="Picture 4" descr="Text&#10;&#10;Description automatically generated with medium confidence">
            <a:extLst>
              <a:ext uri="{FF2B5EF4-FFF2-40B4-BE49-F238E27FC236}">
                <a16:creationId xmlns:a16="http://schemas.microsoft.com/office/drawing/2014/main" id="{EAACBD03-5046-2553-46C0-A8373AC998C1}"/>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2853" y="86445"/>
            <a:ext cx="2743200" cy="731655"/>
          </a:xfrm>
          <a:prstGeom prst="rect">
            <a:avLst/>
          </a:prstGeom>
        </p:spPr>
      </p:pic>
    </p:spTree>
    <p:extLst>
      <p:ext uri="{BB962C8B-B14F-4D97-AF65-F5344CB8AC3E}">
        <p14:creationId xmlns:p14="http://schemas.microsoft.com/office/powerpoint/2010/main" val="2451021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tripeDivide2">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9052" cy="6864000"/>
          </a:xfrm>
          <a:prstGeom prst="rect">
            <a:avLst/>
          </a:prstGeom>
        </p:spPr>
      </p:pic>
      <p:grpSp>
        <p:nvGrpSpPr>
          <p:cNvPr id="5" name="Group 4"/>
          <p:cNvGrpSpPr/>
          <p:nvPr userDrawn="1"/>
        </p:nvGrpSpPr>
        <p:grpSpPr>
          <a:xfrm>
            <a:off x="1" y="2022599"/>
            <a:ext cx="9872704" cy="2812803"/>
            <a:chOff x="1" y="1516949"/>
            <a:chExt cx="7404528" cy="2109602"/>
          </a:xfrm>
          <a:noFill/>
        </p:grpSpPr>
        <p:sp>
          <p:nvSpPr>
            <p:cNvPr id="3" name="Rectangle 2"/>
            <p:cNvSpPr/>
            <p:nvPr userDrawn="1"/>
          </p:nvSpPr>
          <p:spPr>
            <a:xfrm>
              <a:off x="1" y="1516949"/>
              <a:ext cx="7404528" cy="21096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9" name="Rectangle 8"/>
            <p:cNvSpPr/>
            <p:nvPr userDrawn="1"/>
          </p:nvSpPr>
          <p:spPr>
            <a:xfrm>
              <a:off x="7368529" y="1516949"/>
              <a:ext cx="36000" cy="2109602"/>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2" name="Title 1"/>
          <p:cNvSpPr>
            <a:spLocks noGrp="1"/>
          </p:cNvSpPr>
          <p:nvPr>
            <p:ph type="title" hasCustomPrompt="1"/>
          </p:nvPr>
        </p:nvSpPr>
        <p:spPr>
          <a:xfrm>
            <a:off x="392853" y="3052292"/>
            <a:ext cx="6827520" cy="1508105"/>
          </a:xfrm>
        </p:spPr>
        <p:txBody>
          <a:bodyPr/>
          <a:lstStyle>
            <a:lvl1pPr>
              <a:lnSpc>
                <a:spcPct val="80000"/>
              </a:lnSpc>
              <a:defRPr sz="6000" spc="-200">
                <a:solidFill>
                  <a:schemeClr val="bg1"/>
                </a:solidFill>
              </a:defRPr>
            </a:lvl1pPr>
          </a:lstStyle>
          <a:p>
            <a:r>
              <a:rPr lang="en-US"/>
              <a:t>Click to add</a:t>
            </a:r>
            <a:br>
              <a:rPr lang="en-US"/>
            </a:br>
            <a:r>
              <a:rPr lang="en-US"/>
              <a:t>section title</a:t>
            </a:r>
          </a:p>
        </p:txBody>
      </p:sp>
      <p:pic>
        <p:nvPicPr>
          <p:cNvPr id="6" name="Picture 5" descr="Text&#10;&#10;Description automatically generated with medium confidence">
            <a:extLst>
              <a:ext uri="{FF2B5EF4-FFF2-40B4-BE49-F238E27FC236}">
                <a16:creationId xmlns:a16="http://schemas.microsoft.com/office/drawing/2014/main" id="{955130E9-9DD5-364F-5103-6A602438E1B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2540772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ag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8642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tement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786881"/>
          </a:xfrm>
          <a:prstGeom prst="rect">
            <a:avLst/>
          </a:prstGeom>
        </p:spPr>
      </p:pic>
      <p:sp>
        <p:nvSpPr>
          <p:cNvPr id="9" name="Rectangle 8"/>
          <p:cNvSpPr/>
          <p:nvPr userDrawn="1"/>
        </p:nvSpPr>
        <p:spPr>
          <a:xfrm>
            <a:off x="0" y="0"/>
            <a:ext cx="12192000" cy="6786880"/>
          </a:xfrm>
          <a:prstGeom prst="rect">
            <a:avLst/>
          </a:prstGeom>
          <a:solidFill>
            <a:srgbClr val="00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92853" y="2368508"/>
            <a:ext cx="8504060" cy="492443"/>
          </a:xfrm>
        </p:spPr>
        <p:txBody>
          <a:bodyPr/>
          <a:lstStyle>
            <a:lvl1pPr>
              <a:lnSpc>
                <a:spcPct val="80000"/>
              </a:lnSpc>
              <a:defRPr sz="4000" spc="-200" baseline="0">
                <a:solidFill>
                  <a:schemeClr val="bg1"/>
                </a:solidFill>
              </a:defRPr>
            </a:lvl1pPr>
          </a:lstStyle>
          <a:p>
            <a:r>
              <a:rPr lang="en-US"/>
              <a:t>Click to add statement or quote</a:t>
            </a:r>
          </a:p>
        </p:txBody>
      </p:sp>
      <p:pic>
        <p:nvPicPr>
          <p:cNvPr id="4" name="Picture 3" descr="Text&#10;&#10;Description automatically generated with medium confidence">
            <a:extLst>
              <a:ext uri="{FF2B5EF4-FFF2-40B4-BE49-F238E27FC236}">
                <a16:creationId xmlns:a16="http://schemas.microsoft.com/office/drawing/2014/main" id="{1254A76D-59C1-CF33-6537-24125C73657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35121687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QuoteSlide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786880"/>
          </a:xfrm>
          <a:prstGeom prst="rect">
            <a:avLst/>
          </a:prstGeom>
        </p:spPr>
      </p:pic>
      <p:sp>
        <p:nvSpPr>
          <p:cNvPr id="9" name="Rectangle 8"/>
          <p:cNvSpPr/>
          <p:nvPr userDrawn="1"/>
        </p:nvSpPr>
        <p:spPr>
          <a:xfrm>
            <a:off x="0" y="0"/>
            <a:ext cx="12192000" cy="6786880"/>
          </a:xfrm>
          <a:prstGeom prst="rect">
            <a:avLst/>
          </a:prstGeom>
          <a:solidFill>
            <a:srgbClr val="000000">
              <a:alpha val="4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392853" y="2368508"/>
            <a:ext cx="8504060" cy="492443"/>
          </a:xfrm>
        </p:spPr>
        <p:txBody>
          <a:bodyPr/>
          <a:lstStyle>
            <a:lvl1pPr>
              <a:lnSpc>
                <a:spcPct val="80000"/>
              </a:lnSpc>
              <a:defRPr sz="4000" spc="-200" baseline="0">
                <a:solidFill>
                  <a:schemeClr val="bg1"/>
                </a:solidFill>
              </a:defRPr>
            </a:lvl1pPr>
          </a:lstStyle>
          <a:p>
            <a:r>
              <a:rPr lang="en-US"/>
              <a:t>Click to add quote</a:t>
            </a:r>
          </a:p>
        </p:txBody>
      </p:sp>
      <p:pic>
        <p:nvPicPr>
          <p:cNvPr id="4" name="Picture 3" descr="Text&#10;&#10;Description automatically generated with medium confidence">
            <a:extLst>
              <a:ext uri="{FF2B5EF4-FFF2-40B4-BE49-F238E27FC236}">
                <a16:creationId xmlns:a16="http://schemas.microsoft.com/office/drawing/2014/main" id="{9E938015-A3E0-9174-3F28-3D71F9B408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24186078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8B3306F-BDA8-4D1A-ACAE-B2760AEB10B5}"/>
              </a:ext>
            </a:extLst>
          </p:cNvPr>
          <p:cNvPicPr>
            <a:picLocks noChangeAspect="1"/>
          </p:cNvPicPr>
          <p:nvPr userDrawn="1"/>
        </p:nvPicPr>
        <p:blipFill rotWithShape="1">
          <a:blip r:embed="rId2"/>
          <a:srcRect l="-675" r="675" b="22647"/>
          <a:stretch/>
        </p:blipFill>
        <p:spPr>
          <a:xfrm>
            <a:off x="-190499" y="1"/>
            <a:ext cx="12382500" cy="6858000"/>
          </a:xfrm>
          <a:prstGeom prst="rect">
            <a:avLst/>
          </a:prstGeom>
        </p:spPr>
      </p:pic>
      <p:sp>
        <p:nvSpPr>
          <p:cNvPr id="5" name="Rectangle 4">
            <a:extLst>
              <a:ext uri="{FF2B5EF4-FFF2-40B4-BE49-F238E27FC236}">
                <a16:creationId xmlns:a16="http://schemas.microsoft.com/office/drawing/2014/main" id="{FEAA18E2-3591-4248-A3D1-C804C40034CF}"/>
              </a:ext>
            </a:extLst>
          </p:cNvPr>
          <p:cNvSpPr/>
          <p:nvPr userDrawn="1"/>
        </p:nvSpPr>
        <p:spPr>
          <a:xfrm>
            <a:off x="-95251" y="1"/>
            <a:ext cx="12287251" cy="6858000"/>
          </a:xfrm>
          <a:prstGeom prst="rect">
            <a:avLst/>
          </a:prstGeom>
          <a:solidFill>
            <a:srgbClr val="00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FBA3ED1F-711E-47F0-A36C-B8F58054F52D}"/>
              </a:ext>
            </a:extLst>
          </p:cNvPr>
          <p:cNvSpPr>
            <a:spLocks noGrp="1"/>
          </p:cNvSpPr>
          <p:nvPr>
            <p:ph type="title" hasCustomPrompt="1"/>
          </p:nvPr>
        </p:nvSpPr>
        <p:spPr>
          <a:xfrm>
            <a:off x="392853" y="2368508"/>
            <a:ext cx="8504060" cy="492443"/>
          </a:xfrm>
        </p:spPr>
        <p:txBody>
          <a:bodyPr/>
          <a:lstStyle>
            <a:lvl1pPr>
              <a:lnSpc>
                <a:spcPct val="80000"/>
              </a:lnSpc>
              <a:defRPr sz="4000" spc="-200" baseline="0">
                <a:solidFill>
                  <a:schemeClr val="bg1"/>
                </a:solidFill>
              </a:defRPr>
            </a:lvl1pPr>
          </a:lstStyle>
          <a:p>
            <a:r>
              <a:rPr lang="en-US"/>
              <a:t>Click to add statement or quote</a:t>
            </a:r>
          </a:p>
        </p:txBody>
      </p:sp>
      <p:pic>
        <p:nvPicPr>
          <p:cNvPr id="2" name="Picture 1" descr="Text&#10;&#10;Description automatically generated with medium confidence">
            <a:extLst>
              <a:ext uri="{FF2B5EF4-FFF2-40B4-BE49-F238E27FC236}">
                <a16:creationId xmlns:a16="http://schemas.microsoft.com/office/drawing/2014/main" id="{87C37018-99BF-E94C-D1AC-DD5A3E658D3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2779536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43E93DB-CCEA-4843-9507-136C75C0EB4F}"/>
              </a:ext>
            </a:extLst>
          </p:cNvPr>
          <p:cNvPicPr>
            <a:picLocks noChangeAspect="1"/>
          </p:cNvPicPr>
          <p:nvPr userDrawn="1"/>
        </p:nvPicPr>
        <p:blipFill rotWithShape="1">
          <a:blip r:embed="rId2"/>
          <a:srcRect r="2052" b="9593"/>
          <a:stretch/>
        </p:blipFill>
        <p:spPr>
          <a:xfrm>
            <a:off x="-95707" y="0"/>
            <a:ext cx="12287707" cy="6804997"/>
          </a:xfrm>
          <a:prstGeom prst="rect">
            <a:avLst/>
          </a:prstGeom>
        </p:spPr>
      </p:pic>
      <p:sp>
        <p:nvSpPr>
          <p:cNvPr id="5" name="Rectangle 4">
            <a:extLst>
              <a:ext uri="{FF2B5EF4-FFF2-40B4-BE49-F238E27FC236}">
                <a16:creationId xmlns:a16="http://schemas.microsoft.com/office/drawing/2014/main" id="{FEAA18E2-3591-4248-A3D1-C804C40034CF}"/>
              </a:ext>
            </a:extLst>
          </p:cNvPr>
          <p:cNvSpPr/>
          <p:nvPr userDrawn="1"/>
        </p:nvSpPr>
        <p:spPr>
          <a:xfrm>
            <a:off x="-95251" y="0"/>
            <a:ext cx="12287251" cy="6858000"/>
          </a:xfrm>
          <a:prstGeom prst="rect">
            <a:avLst/>
          </a:prstGeom>
          <a:solidFill>
            <a:srgbClr val="00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FBA3ED1F-711E-47F0-A36C-B8F58054F52D}"/>
              </a:ext>
            </a:extLst>
          </p:cNvPr>
          <p:cNvSpPr>
            <a:spLocks noGrp="1"/>
          </p:cNvSpPr>
          <p:nvPr>
            <p:ph type="title" hasCustomPrompt="1"/>
          </p:nvPr>
        </p:nvSpPr>
        <p:spPr>
          <a:xfrm>
            <a:off x="392853" y="2368508"/>
            <a:ext cx="8504060" cy="492443"/>
          </a:xfrm>
        </p:spPr>
        <p:txBody>
          <a:bodyPr/>
          <a:lstStyle>
            <a:lvl1pPr>
              <a:lnSpc>
                <a:spcPct val="80000"/>
              </a:lnSpc>
              <a:defRPr sz="4000" spc="-200" baseline="0">
                <a:solidFill>
                  <a:schemeClr val="bg1"/>
                </a:solidFill>
              </a:defRPr>
            </a:lvl1pPr>
          </a:lstStyle>
          <a:p>
            <a:r>
              <a:rPr lang="en-US"/>
              <a:t>Click to add statement or quote</a:t>
            </a:r>
          </a:p>
        </p:txBody>
      </p:sp>
      <p:pic>
        <p:nvPicPr>
          <p:cNvPr id="3" name="Picture 2" descr="Text&#10;&#10;Description automatically generated with medium confidence">
            <a:extLst>
              <a:ext uri="{FF2B5EF4-FFF2-40B4-BE49-F238E27FC236}">
                <a16:creationId xmlns:a16="http://schemas.microsoft.com/office/drawing/2014/main" id="{BCE74ED2-9046-F609-0775-C2A75B6E8EF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1963617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4975EB-5B12-432C-8199-E8FC0EFCD974}"/>
              </a:ext>
            </a:extLst>
          </p:cNvPr>
          <p:cNvPicPr>
            <a:picLocks noChangeAspect="1"/>
          </p:cNvPicPr>
          <p:nvPr userDrawn="1"/>
        </p:nvPicPr>
        <p:blipFill rotWithShape="1">
          <a:blip r:embed="rId2"/>
          <a:srcRect t="4042" b="14780"/>
          <a:stretch/>
        </p:blipFill>
        <p:spPr>
          <a:xfrm>
            <a:off x="0" y="0"/>
            <a:ext cx="12192000" cy="6851904"/>
          </a:xfrm>
          <a:prstGeom prst="rect">
            <a:avLst/>
          </a:prstGeom>
        </p:spPr>
      </p:pic>
      <p:sp>
        <p:nvSpPr>
          <p:cNvPr id="5" name="Rectangle 4">
            <a:extLst>
              <a:ext uri="{FF2B5EF4-FFF2-40B4-BE49-F238E27FC236}">
                <a16:creationId xmlns:a16="http://schemas.microsoft.com/office/drawing/2014/main" id="{FEAA18E2-3591-4248-A3D1-C804C40034CF}"/>
              </a:ext>
            </a:extLst>
          </p:cNvPr>
          <p:cNvSpPr/>
          <p:nvPr userDrawn="1"/>
        </p:nvSpPr>
        <p:spPr>
          <a:xfrm>
            <a:off x="0" y="0"/>
            <a:ext cx="12192000" cy="6858000"/>
          </a:xfrm>
          <a:prstGeom prst="rect">
            <a:avLst/>
          </a:prstGeom>
          <a:solidFill>
            <a:srgbClr val="000000">
              <a:alpha val="39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FBA3ED1F-711E-47F0-A36C-B8F58054F52D}"/>
              </a:ext>
            </a:extLst>
          </p:cNvPr>
          <p:cNvSpPr>
            <a:spLocks noGrp="1"/>
          </p:cNvSpPr>
          <p:nvPr>
            <p:ph type="title" hasCustomPrompt="1"/>
          </p:nvPr>
        </p:nvSpPr>
        <p:spPr>
          <a:xfrm>
            <a:off x="392853" y="2368508"/>
            <a:ext cx="8504060" cy="492443"/>
          </a:xfrm>
        </p:spPr>
        <p:txBody>
          <a:bodyPr/>
          <a:lstStyle>
            <a:lvl1pPr>
              <a:lnSpc>
                <a:spcPct val="80000"/>
              </a:lnSpc>
              <a:defRPr sz="4000" spc="-200" baseline="0">
                <a:solidFill>
                  <a:schemeClr val="bg1"/>
                </a:solidFill>
              </a:defRPr>
            </a:lvl1pPr>
          </a:lstStyle>
          <a:p>
            <a:r>
              <a:rPr lang="en-US"/>
              <a:t>Click to add statement or quote</a:t>
            </a:r>
          </a:p>
        </p:txBody>
      </p:sp>
      <p:pic>
        <p:nvPicPr>
          <p:cNvPr id="2" name="Picture 1" descr="Text&#10;&#10;Description automatically generated with medium confidence">
            <a:extLst>
              <a:ext uri="{FF2B5EF4-FFF2-40B4-BE49-F238E27FC236}">
                <a16:creationId xmlns:a16="http://schemas.microsoft.com/office/drawing/2014/main" id="{AD8C14D4-E8F3-6068-C8A0-270CFF87EF2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2921229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93172C0-78C2-CFC1-8BC4-E7BDAC17487A}"/>
              </a:ext>
            </a:extLst>
          </p:cNvPr>
          <p:cNvPicPr>
            <a:picLocks noChangeAspect="1"/>
          </p:cNvPicPr>
          <p:nvPr userDrawn="1"/>
        </p:nvPicPr>
        <p:blipFill>
          <a:blip r:embed="rId2"/>
          <a:stretch>
            <a:fillRect/>
          </a:stretch>
        </p:blipFill>
        <p:spPr>
          <a:xfrm>
            <a:off x="0" y="3048"/>
            <a:ext cx="12192000" cy="6851904"/>
          </a:xfrm>
          <a:prstGeom prst="rect">
            <a:avLst/>
          </a:prstGeom>
        </p:spPr>
      </p:pic>
      <p:sp>
        <p:nvSpPr>
          <p:cNvPr id="5" name="Rectangle 4">
            <a:extLst>
              <a:ext uri="{FF2B5EF4-FFF2-40B4-BE49-F238E27FC236}">
                <a16:creationId xmlns:a16="http://schemas.microsoft.com/office/drawing/2014/main" id="{FEAA18E2-3591-4248-A3D1-C804C40034CF}"/>
              </a:ext>
            </a:extLst>
          </p:cNvPr>
          <p:cNvSpPr/>
          <p:nvPr userDrawn="1"/>
        </p:nvSpPr>
        <p:spPr>
          <a:xfrm>
            <a:off x="0" y="0"/>
            <a:ext cx="12192000" cy="6858000"/>
          </a:xfrm>
          <a:prstGeom prst="rect">
            <a:avLst/>
          </a:prstGeom>
          <a:solidFill>
            <a:srgbClr val="000000">
              <a:alpha val="1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7" name="Title 1">
            <a:extLst>
              <a:ext uri="{FF2B5EF4-FFF2-40B4-BE49-F238E27FC236}">
                <a16:creationId xmlns:a16="http://schemas.microsoft.com/office/drawing/2014/main" id="{FBA3ED1F-711E-47F0-A36C-B8F58054F52D}"/>
              </a:ext>
            </a:extLst>
          </p:cNvPr>
          <p:cNvSpPr>
            <a:spLocks noGrp="1"/>
          </p:cNvSpPr>
          <p:nvPr>
            <p:ph type="title" hasCustomPrompt="1"/>
          </p:nvPr>
        </p:nvSpPr>
        <p:spPr>
          <a:xfrm>
            <a:off x="392853" y="2368508"/>
            <a:ext cx="8504060" cy="492443"/>
          </a:xfrm>
        </p:spPr>
        <p:txBody>
          <a:bodyPr/>
          <a:lstStyle>
            <a:lvl1pPr>
              <a:lnSpc>
                <a:spcPct val="80000"/>
              </a:lnSpc>
              <a:defRPr sz="4000" spc="-200" baseline="0">
                <a:solidFill>
                  <a:schemeClr val="bg1"/>
                </a:solidFill>
              </a:defRPr>
            </a:lvl1pPr>
          </a:lstStyle>
          <a:p>
            <a:r>
              <a:rPr lang="en-US"/>
              <a:t>Click to add statement or quote</a:t>
            </a:r>
          </a:p>
        </p:txBody>
      </p:sp>
      <p:pic>
        <p:nvPicPr>
          <p:cNvPr id="3" name="Picture 2" descr="Text&#10;&#10;Description automatically generated with medium confidence">
            <a:extLst>
              <a:ext uri="{FF2B5EF4-FFF2-40B4-BE49-F238E27FC236}">
                <a16:creationId xmlns:a16="http://schemas.microsoft.com/office/drawing/2014/main" id="{011DDF74-AE47-3533-1CED-BF9DCBA7509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314204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Slide2">
    <p:spTree>
      <p:nvGrpSpPr>
        <p:cNvPr id="1" name=""/>
        <p:cNvGrpSpPr/>
        <p:nvPr/>
      </p:nvGrpSpPr>
      <p:grpSpPr>
        <a:xfrm>
          <a:off x="0" y="0"/>
          <a:ext cx="0" cy="0"/>
          <a:chOff x="0" y="0"/>
          <a:chExt cx="0" cy="0"/>
        </a:xfrm>
      </p:grpSpPr>
      <p:pic>
        <p:nvPicPr>
          <p:cNvPr id="5" name="Picture 4" descr="A picture containing car, electronics, display, vehicle">
            <a:extLst>
              <a:ext uri="{FF2B5EF4-FFF2-40B4-BE49-F238E27FC236}">
                <a16:creationId xmlns:a16="http://schemas.microsoft.com/office/drawing/2014/main" id="{B2790150-1204-FB29-5990-514D23F3566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5656"/>
          <a:stretch/>
        </p:blipFill>
        <p:spPr>
          <a:xfrm>
            <a:off x="-4430" y="0"/>
            <a:ext cx="12196430" cy="6858000"/>
          </a:xfrm>
          <a:prstGeom prst="rect">
            <a:avLst/>
          </a:prstGeom>
        </p:spPr>
      </p:pic>
      <p:sp>
        <p:nvSpPr>
          <p:cNvPr id="6" name="Rectangle 5">
            <a:extLst>
              <a:ext uri="{FF2B5EF4-FFF2-40B4-BE49-F238E27FC236}">
                <a16:creationId xmlns:a16="http://schemas.microsoft.com/office/drawing/2014/main" id="{AD4226A5-9CD9-12F4-09C5-853B8D22FBC2}"/>
              </a:ext>
            </a:extLst>
          </p:cNvPr>
          <p:cNvSpPr/>
          <p:nvPr userDrawn="1"/>
        </p:nvSpPr>
        <p:spPr>
          <a:xfrm>
            <a:off x="0" y="35560"/>
            <a:ext cx="12192000" cy="6786880"/>
          </a:xfrm>
          <a:prstGeom prst="rect">
            <a:avLst/>
          </a:prstGeom>
          <a:solidFill>
            <a:srgbClr val="000000">
              <a:alpha val="14902"/>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Title 1"/>
          <p:cNvSpPr>
            <a:spLocks noGrp="1"/>
          </p:cNvSpPr>
          <p:nvPr>
            <p:ph type="title" hasCustomPrompt="1"/>
          </p:nvPr>
        </p:nvSpPr>
        <p:spPr>
          <a:xfrm>
            <a:off x="2083430" y="5324359"/>
            <a:ext cx="8504060" cy="492443"/>
          </a:xfrm>
        </p:spPr>
        <p:txBody>
          <a:bodyPr/>
          <a:lstStyle>
            <a:lvl1pPr>
              <a:lnSpc>
                <a:spcPct val="80000"/>
              </a:lnSpc>
              <a:defRPr sz="4000" spc="-200" baseline="0">
                <a:solidFill>
                  <a:schemeClr val="bg1"/>
                </a:solidFill>
              </a:defRPr>
            </a:lvl1pPr>
          </a:lstStyle>
          <a:p>
            <a:r>
              <a:rPr lang="en-US"/>
              <a:t>Click to add statement or quote</a:t>
            </a:r>
          </a:p>
        </p:txBody>
      </p:sp>
      <p:pic>
        <p:nvPicPr>
          <p:cNvPr id="3" name="Picture 2" descr="Text&#10;&#10;Description automatically generated with medium confidence">
            <a:extLst>
              <a:ext uri="{FF2B5EF4-FFF2-40B4-BE49-F238E27FC236}">
                <a16:creationId xmlns:a16="http://schemas.microsoft.com/office/drawing/2014/main" id="{623DAF11-2A0B-7D16-B45F-D9F715B9B4D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230264" y="120951"/>
            <a:ext cx="2743200" cy="731655"/>
          </a:xfrm>
          <a:prstGeom prst="rect">
            <a:avLst/>
          </a:prstGeom>
        </p:spPr>
      </p:pic>
    </p:spTree>
    <p:extLst>
      <p:ext uri="{BB962C8B-B14F-4D97-AF65-F5344CB8AC3E}">
        <p14:creationId xmlns:p14="http://schemas.microsoft.com/office/powerpoint/2010/main" val="2814409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853" y="678450"/>
            <a:ext cx="10972800" cy="564257"/>
          </a:xfrm>
        </p:spPr>
        <p:txBody>
          <a:bodyPr/>
          <a:lstStyle/>
          <a:p>
            <a:r>
              <a:rPr lang="en-US"/>
              <a:t>Click to edit Master title style</a:t>
            </a:r>
          </a:p>
        </p:txBody>
      </p:sp>
      <p:sp>
        <p:nvSpPr>
          <p:cNvPr id="3" name="Content Placeholder 2"/>
          <p:cNvSpPr>
            <a:spLocks noGrp="1"/>
          </p:cNvSpPr>
          <p:nvPr>
            <p:ph idx="1"/>
          </p:nvPr>
        </p:nvSpPr>
        <p:spPr>
          <a:xfrm>
            <a:off x="392854" y="1927289"/>
            <a:ext cx="331893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363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mentary &amp; Chart">
    <p:spTree>
      <p:nvGrpSpPr>
        <p:cNvPr id="1" name=""/>
        <p:cNvGrpSpPr/>
        <p:nvPr/>
      </p:nvGrpSpPr>
      <p:grpSpPr>
        <a:xfrm>
          <a:off x="0" y="0"/>
          <a:ext cx="0" cy="0"/>
          <a:chOff x="0" y="0"/>
          <a:chExt cx="0" cy="0"/>
        </a:xfrm>
      </p:grpSpPr>
      <p:sp>
        <p:nvSpPr>
          <p:cNvPr id="2" name="Title 1"/>
          <p:cNvSpPr>
            <a:spLocks noGrp="1"/>
          </p:cNvSpPr>
          <p:nvPr>
            <p:ph type="title"/>
          </p:nvPr>
        </p:nvSpPr>
        <p:spPr>
          <a:xfrm>
            <a:off x="392853" y="665429"/>
            <a:ext cx="11405871" cy="553998"/>
          </a:xfrm>
        </p:spPr>
        <p:txBody>
          <a:bodyPr/>
          <a:lstStyle/>
          <a:p>
            <a:r>
              <a:rPr lang="en-US"/>
              <a:t>Click to edit Master title style</a:t>
            </a:r>
          </a:p>
        </p:txBody>
      </p:sp>
      <p:sp>
        <p:nvSpPr>
          <p:cNvPr id="3" name="Content Placeholder 2"/>
          <p:cNvSpPr>
            <a:spLocks noGrp="1"/>
          </p:cNvSpPr>
          <p:nvPr>
            <p:ph idx="1"/>
          </p:nvPr>
        </p:nvSpPr>
        <p:spPr>
          <a:xfrm>
            <a:off x="392854" y="1927289"/>
            <a:ext cx="3318933"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hart Placeholder 6"/>
          <p:cNvSpPr>
            <a:spLocks noGrp="1"/>
          </p:cNvSpPr>
          <p:nvPr>
            <p:ph type="chart" sz="quarter" idx="13" hasCustomPrompt="1"/>
          </p:nvPr>
        </p:nvSpPr>
        <p:spPr>
          <a:xfrm>
            <a:off x="4429761" y="2384213"/>
            <a:ext cx="7368540" cy="4069504"/>
          </a:xfrm>
        </p:spPr>
        <p:txBody>
          <a:bodyPr/>
          <a:lstStyle/>
          <a:p>
            <a:r>
              <a:rPr lang="en-US"/>
              <a:t>Click to add chart</a:t>
            </a:r>
          </a:p>
        </p:txBody>
      </p:sp>
      <p:sp>
        <p:nvSpPr>
          <p:cNvPr id="9" name="Text Placeholder 8"/>
          <p:cNvSpPr>
            <a:spLocks noGrp="1"/>
          </p:cNvSpPr>
          <p:nvPr>
            <p:ph type="body" sz="quarter" idx="14" hasCustomPrompt="1"/>
          </p:nvPr>
        </p:nvSpPr>
        <p:spPr>
          <a:xfrm>
            <a:off x="4430185" y="2083729"/>
            <a:ext cx="7368116" cy="226483"/>
          </a:xfrm>
        </p:spPr>
        <p:txBody>
          <a:bodyPr>
            <a:normAutofit/>
          </a:bodyPr>
          <a:lstStyle>
            <a:lvl1pPr>
              <a:defRPr sz="1200" b="1" baseline="0">
                <a:solidFill>
                  <a:schemeClr val="tx1"/>
                </a:solidFill>
              </a:defRPr>
            </a:lvl1pPr>
          </a:lstStyle>
          <a:p>
            <a:pPr lvl="0"/>
            <a:r>
              <a:rPr lang="en-GB"/>
              <a:t>Click to add chart title</a:t>
            </a:r>
            <a:endParaRPr lang="en-US"/>
          </a:p>
        </p:txBody>
      </p:sp>
      <p:cxnSp>
        <p:nvCxnSpPr>
          <p:cNvPr id="11" name="Straight Connector 10"/>
          <p:cNvCxnSpPr/>
          <p:nvPr userDrawn="1"/>
        </p:nvCxnSpPr>
        <p:spPr>
          <a:xfrm>
            <a:off x="4430185" y="1999043"/>
            <a:ext cx="7368540" cy="0"/>
          </a:xfrm>
          <a:prstGeom prst="line">
            <a:avLst/>
          </a:prstGeom>
          <a:ln w="571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79574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2853" y="695210"/>
            <a:ext cx="10972800" cy="564257"/>
          </a:xfrm>
          <a:prstGeom prst="rect">
            <a:avLst/>
          </a:prstGeom>
        </p:spPr>
        <p:txBody>
          <a:bodyPr vert="horz" lIns="0" tIns="0" rIns="0" bIns="0" rtlCol="0" anchor="t" anchorCtr="0">
            <a:spAutoFit/>
          </a:bodyPr>
          <a:lstStyle/>
          <a:p>
            <a:r>
              <a:rPr lang="en-US"/>
              <a:t>Click to edit Master title style</a:t>
            </a:r>
          </a:p>
        </p:txBody>
      </p:sp>
      <p:sp>
        <p:nvSpPr>
          <p:cNvPr id="3" name="Text Placeholder 2"/>
          <p:cNvSpPr>
            <a:spLocks noGrp="1"/>
          </p:cNvSpPr>
          <p:nvPr>
            <p:ph type="body" idx="1"/>
          </p:nvPr>
        </p:nvSpPr>
        <p:spPr>
          <a:xfrm>
            <a:off x="392853" y="1600201"/>
            <a:ext cx="10972800" cy="4525963"/>
          </a:xfrm>
          <a:prstGeom prst="rect">
            <a:avLst/>
          </a:prstGeom>
        </p:spPr>
        <p:txBody>
          <a:bodyPr vert="horz" lIns="0" tIns="0" rIns="0" bIns="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FI_bottomborder-01.png"/>
          <p:cNvPicPr>
            <a:picLocks noChangeAspect="1"/>
          </p:cNvPicPr>
          <p:nvPr userDrawn="1"/>
        </p:nvPicPr>
        <p:blipFill rotWithShape="1">
          <a:blip r:embed="rId23">
            <a:extLst>
              <a:ext uri="{28A0092B-C50C-407E-A947-70E740481C1C}">
                <a14:useLocalDpi xmlns:a14="http://schemas.microsoft.com/office/drawing/2010/main" val="0"/>
              </a:ext>
            </a:extLst>
          </a:blip>
          <a:srcRect t="96407"/>
          <a:stretch/>
        </p:blipFill>
        <p:spPr>
          <a:xfrm>
            <a:off x="0" y="6610774"/>
            <a:ext cx="12192000" cy="246369"/>
          </a:xfrm>
          <a:prstGeom prst="rect">
            <a:avLst/>
          </a:prstGeom>
        </p:spPr>
      </p:pic>
      <p:pic>
        <p:nvPicPr>
          <p:cNvPr id="6" name="Picture 5" descr="Text&#10;&#10;Description automatically generated">
            <a:extLst>
              <a:ext uri="{FF2B5EF4-FFF2-40B4-BE49-F238E27FC236}">
                <a16:creationId xmlns:a16="http://schemas.microsoft.com/office/drawing/2014/main" id="{6FF8A2E2-4856-72AF-F135-89C1B8915122}"/>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9247517" y="20056"/>
            <a:ext cx="2743200" cy="658394"/>
          </a:xfrm>
          <a:prstGeom prst="rect">
            <a:avLst/>
          </a:prstGeom>
        </p:spPr>
      </p:pic>
    </p:spTree>
    <p:extLst>
      <p:ext uri="{BB962C8B-B14F-4D97-AF65-F5344CB8AC3E}">
        <p14:creationId xmlns:p14="http://schemas.microsoft.com/office/powerpoint/2010/main" val="158366289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88" r:id="rId4"/>
    <p:sldLayoutId id="2147483689" r:id="rId5"/>
    <p:sldLayoutId id="2147483690" r:id="rId6"/>
    <p:sldLayoutId id="2147483691" r:id="rId7"/>
    <p:sldLayoutId id="2147483665" r:id="rId8"/>
    <p:sldLayoutId id="2147483666" r:id="rId9"/>
    <p:sldLayoutId id="2147483667" r:id="rId10"/>
    <p:sldLayoutId id="2147483668" r:id="rId11"/>
    <p:sldLayoutId id="2147483672" r:id="rId12"/>
    <p:sldLayoutId id="2147483673" r:id="rId13"/>
    <p:sldLayoutId id="2147483676" r:id="rId14"/>
    <p:sldLayoutId id="2147483678" r:id="rId15"/>
    <p:sldLayoutId id="2147483679" r:id="rId16"/>
    <p:sldLayoutId id="2147483680" r:id="rId17"/>
    <p:sldLayoutId id="2147483682" r:id="rId18"/>
    <p:sldLayoutId id="2147483685" r:id="rId19"/>
    <p:sldLayoutId id="2147483686" r:id="rId20"/>
    <p:sldLayoutId id="2147483687" r:id="rId21"/>
  </p:sldLayoutIdLst>
  <p:hf hdr="0" dt="0"/>
  <p:txStyles>
    <p:titleStyle>
      <a:lvl1pPr algn="l" defTabSz="609585" rtl="0" eaLnBrk="1" latinLnBrk="0" hangingPunct="1">
        <a:lnSpc>
          <a:spcPct val="90000"/>
        </a:lnSpc>
        <a:spcBef>
          <a:spcPct val="0"/>
        </a:spcBef>
        <a:buNone/>
        <a:defRPr sz="4000" b="1" kern="1200" spc="-160">
          <a:solidFill>
            <a:srgbClr val="103D4F"/>
          </a:solidFill>
          <a:latin typeface="Georgia"/>
          <a:ea typeface="+mj-ea"/>
          <a:cs typeface="Georgia"/>
        </a:defRPr>
      </a:lvl1pPr>
    </p:titleStyle>
    <p:bodyStyle>
      <a:lvl1pPr marL="0" indent="0" algn="l" defTabSz="609585" rtl="0" eaLnBrk="1" latinLnBrk="0" hangingPunct="1">
        <a:spcBef>
          <a:spcPct val="20000"/>
        </a:spcBef>
        <a:buFont typeface="Arial"/>
        <a:buNone/>
        <a:defRPr sz="1200" kern="1200">
          <a:solidFill>
            <a:schemeClr val="tx1"/>
          </a:solidFill>
          <a:latin typeface="Arial"/>
          <a:ea typeface="+mn-ea"/>
          <a:cs typeface="Arial"/>
        </a:defRPr>
      </a:lvl1pPr>
      <a:lvl2pPr marL="609585" indent="0" algn="l" defTabSz="609585" rtl="0" eaLnBrk="1" latinLnBrk="0" hangingPunct="1">
        <a:spcBef>
          <a:spcPct val="20000"/>
        </a:spcBef>
        <a:buFont typeface="Arial"/>
        <a:buNone/>
        <a:defRPr sz="1200" kern="1200">
          <a:solidFill>
            <a:schemeClr val="tx1"/>
          </a:solidFill>
          <a:latin typeface="Arial"/>
          <a:ea typeface="+mn-ea"/>
          <a:cs typeface="Arial"/>
        </a:defRPr>
      </a:lvl2pPr>
      <a:lvl3pPr marL="1219170" indent="0" algn="l" defTabSz="609585" rtl="0" eaLnBrk="1" latinLnBrk="0" hangingPunct="1">
        <a:spcBef>
          <a:spcPct val="20000"/>
        </a:spcBef>
        <a:buFont typeface="Arial"/>
        <a:buNone/>
        <a:defRPr sz="1200" kern="1200">
          <a:solidFill>
            <a:schemeClr val="tx1"/>
          </a:solidFill>
          <a:latin typeface="Arial"/>
          <a:ea typeface="+mn-ea"/>
          <a:cs typeface="Arial"/>
        </a:defRPr>
      </a:lvl3pPr>
      <a:lvl4pPr marL="1828754" indent="0" algn="l" defTabSz="609585" rtl="0" eaLnBrk="1" latinLnBrk="0" hangingPunct="1">
        <a:spcBef>
          <a:spcPct val="20000"/>
        </a:spcBef>
        <a:buFont typeface="Arial"/>
        <a:buNone/>
        <a:defRPr sz="1200" kern="1200">
          <a:solidFill>
            <a:schemeClr val="tx1"/>
          </a:solidFill>
          <a:latin typeface="Arial"/>
          <a:ea typeface="+mn-ea"/>
          <a:cs typeface="Arial"/>
        </a:defRPr>
      </a:lvl4pPr>
      <a:lvl5pPr marL="2438339" indent="0" algn="l" defTabSz="609585" rtl="0" eaLnBrk="1" latinLnBrk="0" hangingPunct="1">
        <a:spcBef>
          <a:spcPct val="20000"/>
        </a:spcBef>
        <a:buFont typeface="Arial"/>
        <a:buNone/>
        <a:defRPr sz="1200" kern="1200">
          <a:solidFill>
            <a:schemeClr val="tx1"/>
          </a:solidFill>
          <a:latin typeface="Arial"/>
          <a:ea typeface="+mn-ea"/>
          <a:cs typeface="Arial"/>
        </a:defRPr>
      </a:lvl5pPr>
      <a:lvl6pPr marL="3352716" indent="-304792" algn="l" defTabSz="609585" rtl="0" eaLnBrk="1" latinLnBrk="0" hangingPunct="1">
        <a:spcBef>
          <a:spcPct val="20000"/>
        </a:spcBef>
        <a:buFont typeface="Arial"/>
        <a:buChar char="•"/>
        <a:defRPr sz="2667" kern="1200">
          <a:solidFill>
            <a:schemeClr val="tx1"/>
          </a:solidFill>
          <a:latin typeface="+mn-lt"/>
          <a:ea typeface="+mn-ea"/>
          <a:cs typeface="+mn-cs"/>
        </a:defRPr>
      </a:lvl6pPr>
      <a:lvl7pPr marL="3962301" indent="-304792" algn="l" defTabSz="609585" rtl="0" eaLnBrk="1" latinLnBrk="0" hangingPunct="1">
        <a:spcBef>
          <a:spcPct val="20000"/>
        </a:spcBef>
        <a:buFont typeface="Arial"/>
        <a:buChar char="•"/>
        <a:defRPr sz="2667" kern="1200">
          <a:solidFill>
            <a:schemeClr val="tx1"/>
          </a:solidFill>
          <a:latin typeface="+mn-lt"/>
          <a:ea typeface="+mn-ea"/>
          <a:cs typeface="+mn-cs"/>
        </a:defRPr>
      </a:lvl7pPr>
      <a:lvl8pPr marL="4571886" indent="-304792" algn="l" defTabSz="609585" rtl="0" eaLnBrk="1" latinLnBrk="0" hangingPunct="1">
        <a:spcBef>
          <a:spcPct val="20000"/>
        </a:spcBef>
        <a:buFont typeface="Arial"/>
        <a:buChar char="•"/>
        <a:defRPr sz="2667" kern="1200">
          <a:solidFill>
            <a:schemeClr val="tx1"/>
          </a:solidFill>
          <a:latin typeface="+mn-lt"/>
          <a:ea typeface="+mn-ea"/>
          <a:cs typeface="+mn-cs"/>
        </a:defRPr>
      </a:lvl8pPr>
      <a:lvl9pPr marL="5181470" indent="-304792" algn="l" defTabSz="609585" rtl="0" eaLnBrk="1" latinLnBrk="0" hangingPunct="1">
        <a:spcBef>
          <a:spcPct val="20000"/>
        </a:spcBef>
        <a:buFont typeface="Arial"/>
        <a:buChar char="•"/>
        <a:defRPr sz="2667" kern="1200">
          <a:solidFill>
            <a:schemeClr val="tx1"/>
          </a:solidFill>
          <a:latin typeface="+mn-lt"/>
          <a:ea typeface="+mn-ea"/>
          <a:cs typeface="+mn-cs"/>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35.jpeg"/><Relationship Id="rId18" Type="http://schemas.openxmlformats.org/officeDocument/2006/relationships/image" Target="../media/image40.jpeg"/><Relationship Id="rId26" Type="http://schemas.openxmlformats.org/officeDocument/2006/relationships/image" Target="../media/image48.png"/><Relationship Id="rId39" Type="http://schemas.openxmlformats.org/officeDocument/2006/relationships/image" Target="../media/image61.png"/><Relationship Id="rId21" Type="http://schemas.openxmlformats.org/officeDocument/2006/relationships/image" Target="../media/image43.png"/><Relationship Id="rId34" Type="http://schemas.openxmlformats.org/officeDocument/2006/relationships/image" Target="../media/image56.png"/><Relationship Id="rId42" Type="http://schemas.openxmlformats.org/officeDocument/2006/relationships/image" Target="../media/image64.png"/><Relationship Id="rId47" Type="http://schemas.openxmlformats.org/officeDocument/2006/relationships/image" Target="../media/image69.png"/><Relationship Id="rId50" Type="http://schemas.openxmlformats.org/officeDocument/2006/relationships/image" Target="../media/image72.png"/><Relationship Id="rId55" Type="http://schemas.openxmlformats.org/officeDocument/2006/relationships/image" Target="../media/image77.png"/><Relationship Id="rId63" Type="http://schemas.openxmlformats.org/officeDocument/2006/relationships/image" Target="../media/image85.png"/><Relationship Id="rId7" Type="http://schemas.openxmlformats.org/officeDocument/2006/relationships/image" Target="../media/image29.png"/><Relationship Id="rId2" Type="http://schemas.openxmlformats.org/officeDocument/2006/relationships/image" Target="../media/image24.jpeg"/><Relationship Id="rId16" Type="http://schemas.openxmlformats.org/officeDocument/2006/relationships/image" Target="../media/image38.png"/><Relationship Id="rId29" Type="http://schemas.openxmlformats.org/officeDocument/2006/relationships/image" Target="../media/image51.png"/><Relationship Id="rId11" Type="http://schemas.openxmlformats.org/officeDocument/2006/relationships/image" Target="../media/image33.jpeg"/><Relationship Id="rId24" Type="http://schemas.openxmlformats.org/officeDocument/2006/relationships/image" Target="../media/image46.png"/><Relationship Id="rId32" Type="http://schemas.openxmlformats.org/officeDocument/2006/relationships/image" Target="../media/image54.png"/><Relationship Id="rId37" Type="http://schemas.openxmlformats.org/officeDocument/2006/relationships/image" Target="../media/image59.png"/><Relationship Id="rId40" Type="http://schemas.openxmlformats.org/officeDocument/2006/relationships/image" Target="../media/image62.png"/><Relationship Id="rId45" Type="http://schemas.openxmlformats.org/officeDocument/2006/relationships/image" Target="../media/image67.png"/><Relationship Id="rId53" Type="http://schemas.openxmlformats.org/officeDocument/2006/relationships/image" Target="../media/image75.png"/><Relationship Id="rId58" Type="http://schemas.openxmlformats.org/officeDocument/2006/relationships/image" Target="../media/image80.png"/><Relationship Id="rId5" Type="http://schemas.openxmlformats.org/officeDocument/2006/relationships/image" Target="../media/image27.png"/><Relationship Id="rId61" Type="http://schemas.openxmlformats.org/officeDocument/2006/relationships/image" Target="../media/image83.png"/><Relationship Id="rId19" Type="http://schemas.openxmlformats.org/officeDocument/2006/relationships/image" Target="../media/image41.png"/><Relationship Id="rId14" Type="http://schemas.openxmlformats.org/officeDocument/2006/relationships/image" Target="../media/image36.jpeg"/><Relationship Id="rId22" Type="http://schemas.openxmlformats.org/officeDocument/2006/relationships/image" Target="../media/image44.png"/><Relationship Id="rId27" Type="http://schemas.openxmlformats.org/officeDocument/2006/relationships/image" Target="../media/image49.png"/><Relationship Id="rId30" Type="http://schemas.openxmlformats.org/officeDocument/2006/relationships/image" Target="../media/image52.png"/><Relationship Id="rId35" Type="http://schemas.openxmlformats.org/officeDocument/2006/relationships/image" Target="../media/image57.png"/><Relationship Id="rId43" Type="http://schemas.openxmlformats.org/officeDocument/2006/relationships/image" Target="../media/image65.png"/><Relationship Id="rId48" Type="http://schemas.openxmlformats.org/officeDocument/2006/relationships/image" Target="../media/image70.png"/><Relationship Id="rId56" Type="http://schemas.openxmlformats.org/officeDocument/2006/relationships/image" Target="../media/image78.png"/><Relationship Id="rId8" Type="http://schemas.openxmlformats.org/officeDocument/2006/relationships/image" Target="../media/image30.jpeg"/><Relationship Id="rId51" Type="http://schemas.openxmlformats.org/officeDocument/2006/relationships/image" Target="../media/image73.png"/><Relationship Id="rId3" Type="http://schemas.openxmlformats.org/officeDocument/2006/relationships/image" Target="../media/image25.png"/><Relationship Id="rId12" Type="http://schemas.openxmlformats.org/officeDocument/2006/relationships/image" Target="../media/image34.png"/><Relationship Id="rId17" Type="http://schemas.openxmlformats.org/officeDocument/2006/relationships/image" Target="../media/image39.jpeg"/><Relationship Id="rId25" Type="http://schemas.openxmlformats.org/officeDocument/2006/relationships/image" Target="../media/image47.png"/><Relationship Id="rId33" Type="http://schemas.openxmlformats.org/officeDocument/2006/relationships/image" Target="../media/image55.png"/><Relationship Id="rId38" Type="http://schemas.openxmlformats.org/officeDocument/2006/relationships/image" Target="../media/image60.png"/><Relationship Id="rId46" Type="http://schemas.openxmlformats.org/officeDocument/2006/relationships/image" Target="../media/image68.png"/><Relationship Id="rId59" Type="http://schemas.openxmlformats.org/officeDocument/2006/relationships/image" Target="../media/image81.png"/><Relationship Id="rId20" Type="http://schemas.openxmlformats.org/officeDocument/2006/relationships/image" Target="../media/image42.png"/><Relationship Id="rId41" Type="http://schemas.openxmlformats.org/officeDocument/2006/relationships/image" Target="../media/image63.png"/><Relationship Id="rId54" Type="http://schemas.openxmlformats.org/officeDocument/2006/relationships/image" Target="../media/image76.png"/><Relationship Id="rId6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28.jpe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png"/><Relationship Id="rId36" Type="http://schemas.openxmlformats.org/officeDocument/2006/relationships/image" Target="../media/image58.png"/><Relationship Id="rId49" Type="http://schemas.openxmlformats.org/officeDocument/2006/relationships/image" Target="../media/image71.png"/><Relationship Id="rId57" Type="http://schemas.openxmlformats.org/officeDocument/2006/relationships/image" Target="../media/image79.png"/><Relationship Id="rId10" Type="http://schemas.openxmlformats.org/officeDocument/2006/relationships/image" Target="../media/image32.png"/><Relationship Id="rId31" Type="http://schemas.openxmlformats.org/officeDocument/2006/relationships/image" Target="../media/image53.png"/><Relationship Id="rId44" Type="http://schemas.openxmlformats.org/officeDocument/2006/relationships/image" Target="../media/image66.png"/><Relationship Id="rId52" Type="http://schemas.openxmlformats.org/officeDocument/2006/relationships/image" Target="../media/image74.png"/><Relationship Id="rId60" Type="http://schemas.openxmlformats.org/officeDocument/2006/relationships/image" Target="../media/image82.png"/><Relationship Id="rId4" Type="http://schemas.openxmlformats.org/officeDocument/2006/relationships/image" Target="../media/image26.png"/><Relationship Id="rId9"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25">
            <a:extLst>
              <a:ext uri="{FF2B5EF4-FFF2-40B4-BE49-F238E27FC236}">
                <a16:creationId xmlns:a16="http://schemas.microsoft.com/office/drawing/2014/main" id="{AC39D54E-1B52-4E92-93E7-71984D4FB361}"/>
              </a:ext>
            </a:extLst>
          </p:cNvPr>
          <p:cNvGraphicFramePr>
            <a:graphicFrameLocks noGrp="1"/>
          </p:cNvGraphicFramePr>
          <p:nvPr>
            <p:extLst>
              <p:ext uri="{D42A27DB-BD31-4B8C-83A1-F6EECF244321}">
                <p14:modId xmlns:p14="http://schemas.microsoft.com/office/powerpoint/2010/main" val="240096448"/>
              </p:ext>
            </p:extLst>
          </p:nvPr>
        </p:nvGraphicFramePr>
        <p:xfrm>
          <a:off x="38220" y="638128"/>
          <a:ext cx="12192005" cy="5486400"/>
        </p:xfrm>
        <a:graphic>
          <a:graphicData uri="http://schemas.openxmlformats.org/drawingml/2006/table">
            <a:tbl>
              <a:tblPr firstRow="1" bandRow="1">
                <a:tableStyleId>{5940675A-B579-460E-94D1-54222C63F5DA}</a:tableStyleId>
              </a:tblPr>
              <a:tblGrid>
                <a:gridCol w="1741715">
                  <a:extLst>
                    <a:ext uri="{9D8B030D-6E8A-4147-A177-3AD203B41FA5}">
                      <a16:colId xmlns:a16="http://schemas.microsoft.com/office/drawing/2014/main" val="704339133"/>
                    </a:ext>
                  </a:extLst>
                </a:gridCol>
                <a:gridCol w="1741715">
                  <a:extLst>
                    <a:ext uri="{9D8B030D-6E8A-4147-A177-3AD203B41FA5}">
                      <a16:colId xmlns:a16="http://schemas.microsoft.com/office/drawing/2014/main" val="377826502"/>
                    </a:ext>
                  </a:extLst>
                </a:gridCol>
                <a:gridCol w="1741715">
                  <a:extLst>
                    <a:ext uri="{9D8B030D-6E8A-4147-A177-3AD203B41FA5}">
                      <a16:colId xmlns:a16="http://schemas.microsoft.com/office/drawing/2014/main" val="339920442"/>
                    </a:ext>
                  </a:extLst>
                </a:gridCol>
                <a:gridCol w="1741715">
                  <a:extLst>
                    <a:ext uri="{9D8B030D-6E8A-4147-A177-3AD203B41FA5}">
                      <a16:colId xmlns:a16="http://schemas.microsoft.com/office/drawing/2014/main" val="2529836079"/>
                    </a:ext>
                  </a:extLst>
                </a:gridCol>
                <a:gridCol w="1741715">
                  <a:extLst>
                    <a:ext uri="{9D8B030D-6E8A-4147-A177-3AD203B41FA5}">
                      <a16:colId xmlns:a16="http://schemas.microsoft.com/office/drawing/2014/main" val="2590382864"/>
                    </a:ext>
                  </a:extLst>
                </a:gridCol>
                <a:gridCol w="1741715">
                  <a:extLst>
                    <a:ext uri="{9D8B030D-6E8A-4147-A177-3AD203B41FA5}">
                      <a16:colId xmlns:a16="http://schemas.microsoft.com/office/drawing/2014/main" val="2934752619"/>
                    </a:ext>
                  </a:extLst>
                </a:gridCol>
                <a:gridCol w="1741715">
                  <a:extLst>
                    <a:ext uri="{9D8B030D-6E8A-4147-A177-3AD203B41FA5}">
                      <a16:colId xmlns:a16="http://schemas.microsoft.com/office/drawing/2014/main" val="964705185"/>
                    </a:ext>
                  </a:extLst>
                </a:gridCol>
              </a:tblGrid>
              <a:tr h="548640">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063143342"/>
                  </a:ext>
                </a:extLst>
              </a:tr>
              <a:tr h="548640">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63509502"/>
                  </a:ext>
                </a:extLst>
              </a:tr>
              <a:tr h="548640">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25372558"/>
                  </a:ext>
                </a:extLst>
              </a:tr>
              <a:tr h="548640">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78535458"/>
                  </a:ext>
                </a:extLst>
              </a:tr>
              <a:tr h="548640">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4916194"/>
                  </a:ext>
                </a:extLst>
              </a:tr>
              <a:tr h="548640">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37807794"/>
                  </a:ext>
                </a:extLst>
              </a:tr>
              <a:tr h="548640">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83552358"/>
                  </a:ext>
                </a:extLst>
              </a:tr>
              <a:tr h="548640">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863673751"/>
                  </a:ext>
                </a:extLst>
              </a:tr>
              <a:tr h="548640">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3200" dirty="0"/>
                    </a:p>
                  </a:txBody>
                  <a:tcPr marL="121920" marR="121920" marT="60960" marB="60960">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964035280"/>
                  </a:ext>
                </a:extLst>
              </a:tr>
            </a:tbl>
          </a:graphicData>
        </a:graphic>
      </p:graphicFrame>
      <p:sp>
        <p:nvSpPr>
          <p:cNvPr id="2" name="Title 1">
            <a:extLst>
              <a:ext uri="{FF2B5EF4-FFF2-40B4-BE49-F238E27FC236}">
                <a16:creationId xmlns:a16="http://schemas.microsoft.com/office/drawing/2014/main" id="{6939F6CD-5991-4067-BDCA-90C3088CC9E7}"/>
              </a:ext>
            </a:extLst>
          </p:cNvPr>
          <p:cNvSpPr>
            <a:spLocks noGrp="1"/>
          </p:cNvSpPr>
          <p:nvPr>
            <p:ph type="title" idx="4294967295"/>
          </p:nvPr>
        </p:nvSpPr>
        <p:spPr>
          <a:xfrm>
            <a:off x="38220" y="49919"/>
            <a:ext cx="11406717" cy="554567"/>
          </a:xfrm>
        </p:spPr>
        <p:txBody>
          <a:bodyPr/>
          <a:lstStyle/>
          <a:p>
            <a:r>
              <a:rPr lang="en-US"/>
              <a:t>Board of Advisors</a:t>
            </a:r>
          </a:p>
        </p:txBody>
      </p:sp>
      <p:sp>
        <p:nvSpPr>
          <p:cNvPr id="5" name="Text Placeholder 4">
            <a:extLst>
              <a:ext uri="{FF2B5EF4-FFF2-40B4-BE49-F238E27FC236}">
                <a16:creationId xmlns:a16="http://schemas.microsoft.com/office/drawing/2014/main" id="{9CE1041F-FD16-4428-A948-0BBBA91E5DA5}"/>
              </a:ext>
            </a:extLst>
          </p:cNvPr>
          <p:cNvSpPr>
            <a:spLocks noGrp="1"/>
          </p:cNvSpPr>
          <p:nvPr>
            <p:ph type="body" sz="quarter" idx="4294967295"/>
          </p:nvPr>
        </p:nvSpPr>
        <p:spPr>
          <a:xfrm>
            <a:off x="72136" y="6555052"/>
            <a:ext cx="11404600" cy="220133"/>
          </a:xfrm>
        </p:spPr>
        <p:txBody>
          <a:bodyPr>
            <a:normAutofit fontScale="77500" lnSpcReduction="20000"/>
          </a:bodyPr>
          <a:lstStyle/>
          <a:p>
            <a:r>
              <a:rPr lang="en-US">
                <a:solidFill>
                  <a:srgbClr val="6B7982"/>
                </a:solidFill>
              </a:rPr>
              <a:t>Disclaimer: The opinions and views expressed herein do not necessarily state or reflect those of the individuals on the Transportation Energy Institute Board of Directors and Board of Advisors, or any contributing organization to the Transportation Energy Institute. They are exclusively those of the speaker.</a:t>
            </a:r>
            <a:endParaRPr lang="en-US">
              <a:solidFill>
                <a:schemeClr val="bg1">
                  <a:lumMod val="65000"/>
                </a:schemeClr>
              </a:solidFill>
            </a:endParaRPr>
          </a:p>
          <a:p>
            <a:endParaRPr lang="en-US"/>
          </a:p>
        </p:txBody>
      </p:sp>
      <p:pic>
        <p:nvPicPr>
          <p:cNvPr id="8" name="Picture 7">
            <a:extLst>
              <a:ext uri="{FF2B5EF4-FFF2-40B4-BE49-F238E27FC236}">
                <a16:creationId xmlns:a16="http://schemas.microsoft.com/office/drawing/2014/main" id="{84491726-A39D-49C1-9266-36F633F6B2E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2222" b="13519"/>
          <a:stretch/>
        </p:blipFill>
        <p:spPr>
          <a:xfrm>
            <a:off x="7115543" y="683346"/>
            <a:ext cx="1280160" cy="462717"/>
          </a:xfrm>
          <a:prstGeom prst="rect">
            <a:avLst/>
          </a:prstGeom>
        </p:spPr>
      </p:pic>
      <p:pic>
        <p:nvPicPr>
          <p:cNvPr id="10" name="Picture 9">
            <a:extLst>
              <a:ext uri="{FF2B5EF4-FFF2-40B4-BE49-F238E27FC236}">
                <a16:creationId xmlns:a16="http://schemas.microsoft.com/office/drawing/2014/main" id="{20764B14-DF97-421C-9CCF-45223D4B9DE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09456" y="731843"/>
            <a:ext cx="1097280" cy="431947"/>
          </a:xfrm>
          <a:prstGeom prst="rect">
            <a:avLst/>
          </a:prstGeom>
        </p:spPr>
      </p:pic>
      <p:pic>
        <p:nvPicPr>
          <p:cNvPr id="13" name="Picture 2" descr="Image result for chs logo">
            <a:extLst>
              <a:ext uri="{FF2B5EF4-FFF2-40B4-BE49-F238E27FC236}">
                <a16:creationId xmlns:a16="http://schemas.microsoft.com/office/drawing/2014/main" id="{15D551CD-C109-458B-94DC-1B2F21D9A0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3822" y="1355731"/>
            <a:ext cx="886691" cy="48768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702981C3-2339-4073-A8D6-73D983878C9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36417" y="1993501"/>
            <a:ext cx="1280160" cy="368646"/>
          </a:xfrm>
          <a:prstGeom prst="rect">
            <a:avLst/>
          </a:prstGeom>
        </p:spPr>
      </p:pic>
      <p:pic>
        <p:nvPicPr>
          <p:cNvPr id="16" name="Picture 15">
            <a:extLst>
              <a:ext uri="{FF2B5EF4-FFF2-40B4-BE49-F238E27FC236}">
                <a16:creationId xmlns:a16="http://schemas.microsoft.com/office/drawing/2014/main" id="{97A0A587-AD07-4CF9-9AB3-66EB6ABD768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175594" y="2499487"/>
            <a:ext cx="887590" cy="548640"/>
          </a:xfrm>
          <a:prstGeom prst="rect">
            <a:avLst/>
          </a:prstGeom>
        </p:spPr>
      </p:pic>
      <p:pic>
        <p:nvPicPr>
          <p:cNvPr id="18" name="Picture 17">
            <a:extLst>
              <a:ext uri="{FF2B5EF4-FFF2-40B4-BE49-F238E27FC236}">
                <a16:creationId xmlns:a16="http://schemas.microsoft.com/office/drawing/2014/main" id="{DD7A70DD-7654-4EDE-AE54-850D285642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92208" y="1831225"/>
            <a:ext cx="705344" cy="640080"/>
          </a:xfrm>
          <a:prstGeom prst="rect">
            <a:avLst/>
          </a:prstGeom>
        </p:spPr>
      </p:pic>
      <p:pic>
        <p:nvPicPr>
          <p:cNvPr id="24" name="Picture 23">
            <a:extLst>
              <a:ext uri="{FF2B5EF4-FFF2-40B4-BE49-F238E27FC236}">
                <a16:creationId xmlns:a16="http://schemas.microsoft.com/office/drawing/2014/main" id="{7EE0C880-203F-4FC1-8D9D-2C60C3A5CBD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32692" r="-480" b="32693"/>
          <a:stretch/>
        </p:blipFill>
        <p:spPr>
          <a:xfrm>
            <a:off x="385211" y="3650067"/>
            <a:ext cx="1280160" cy="441011"/>
          </a:xfrm>
          <a:prstGeom prst="rect">
            <a:avLst/>
          </a:prstGeom>
        </p:spPr>
      </p:pic>
      <p:pic>
        <p:nvPicPr>
          <p:cNvPr id="25" name="Picture 6" descr="Image result for mansfield oil">
            <a:extLst>
              <a:ext uri="{FF2B5EF4-FFF2-40B4-BE49-F238E27FC236}">
                <a16:creationId xmlns:a16="http://schemas.microsoft.com/office/drawing/2014/main" id="{3BC35B09-2CDB-4BD7-816E-A41166AD2D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09868" y="3763592"/>
            <a:ext cx="1280160" cy="364712"/>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30">
            <a:extLst>
              <a:ext uri="{FF2B5EF4-FFF2-40B4-BE49-F238E27FC236}">
                <a16:creationId xmlns:a16="http://schemas.microsoft.com/office/drawing/2014/main" id="{C2353D61-C406-4D44-A764-2CC89B14606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930739" y="4326734"/>
            <a:ext cx="557940" cy="548640"/>
          </a:xfrm>
          <a:prstGeom prst="rect">
            <a:avLst/>
          </a:prstGeom>
        </p:spPr>
      </p:pic>
      <p:pic>
        <p:nvPicPr>
          <p:cNvPr id="32" name="Picture 4">
            <a:extLst>
              <a:ext uri="{FF2B5EF4-FFF2-40B4-BE49-F238E27FC236}">
                <a16:creationId xmlns:a16="http://schemas.microsoft.com/office/drawing/2014/main" id="{EE0972B4-6EAF-4CA3-AB49-BD9763B15D2F}"/>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9896" t="27805" r="8160" b="25764"/>
          <a:stretch/>
        </p:blipFill>
        <p:spPr bwMode="auto">
          <a:xfrm>
            <a:off x="385264" y="4981538"/>
            <a:ext cx="1280160" cy="4710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75B01C88-1E44-4651-B68F-411309A8D346}"/>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t="23225" b="20588"/>
          <a:stretch/>
        </p:blipFill>
        <p:spPr>
          <a:xfrm>
            <a:off x="2119676" y="4954156"/>
            <a:ext cx="976454" cy="548640"/>
          </a:xfrm>
          <a:prstGeom prst="rect">
            <a:avLst/>
          </a:prstGeom>
        </p:spPr>
      </p:pic>
      <p:pic>
        <p:nvPicPr>
          <p:cNvPr id="35" name="Picture 34">
            <a:extLst>
              <a:ext uri="{FF2B5EF4-FFF2-40B4-BE49-F238E27FC236}">
                <a16:creationId xmlns:a16="http://schemas.microsoft.com/office/drawing/2014/main" id="{8B51BDD1-627C-454E-B097-925EE8CBF11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718018" y="5031876"/>
            <a:ext cx="1371600" cy="370332"/>
          </a:xfrm>
          <a:prstGeom prst="rect">
            <a:avLst/>
          </a:prstGeom>
        </p:spPr>
      </p:pic>
      <p:pic>
        <p:nvPicPr>
          <p:cNvPr id="37" name="Picture 2" descr="Image result for source north america">
            <a:extLst>
              <a:ext uri="{FF2B5EF4-FFF2-40B4-BE49-F238E27FC236}">
                <a16:creationId xmlns:a16="http://schemas.microsoft.com/office/drawing/2014/main" id="{AA8E0C05-EC72-482B-A6CC-31576AD8E93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01640" y="4968874"/>
            <a:ext cx="1188720" cy="45773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a:extLst>
              <a:ext uri="{FF2B5EF4-FFF2-40B4-BE49-F238E27FC236}">
                <a16:creationId xmlns:a16="http://schemas.microsoft.com/office/drawing/2014/main" id="{8DCAB89D-7784-4D9B-99AB-0E8A87DDB877}"/>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777873" y="4899897"/>
            <a:ext cx="958585" cy="609600"/>
          </a:xfrm>
          <a:prstGeom prst="rect">
            <a:avLst/>
          </a:prstGeom>
        </p:spPr>
      </p:pic>
      <p:pic>
        <p:nvPicPr>
          <p:cNvPr id="39" name="Picture 38">
            <a:extLst>
              <a:ext uri="{FF2B5EF4-FFF2-40B4-BE49-F238E27FC236}">
                <a16:creationId xmlns:a16="http://schemas.microsoft.com/office/drawing/2014/main" id="{DD2734AA-208E-4EDB-9601-7A3370BC807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074532" y="5531540"/>
            <a:ext cx="807326" cy="548640"/>
          </a:xfrm>
          <a:prstGeom prst="rect">
            <a:avLst/>
          </a:prstGeom>
        </p:spPr>
      </p:pic>
      <p:pic>
        <p:nvPicPr>
          <p:cNvPr id="43" name="Picture 4" descr="Image result for walmart">
            <a:extLst>
              <a:ext uri="{FF2B5EF4-FFF2-40B4-BE49-F238E27FC236}">
                <a16:creationId xmlns:a16="http://schemas.microsoft.com/office/drawing/2014/main" id="{58AA5929-4B1C-4BC4-BFF8-FE2DF9F9CA6D}"/>
              </a:ext>
            </a:extLst>
          </p:cNvPr>
          <p:cNvPicPr>
            <a:picLocks noChangeAspect="1" noChangeArrowheads="1"/>
          </p:cNvPicPr>
          <p:nvPr/>
        </p:nvPicPr>
        <p:blipFill rotWithShape="1">
          <a:blip r:embed="rId17">
            <a:extLst>
              <a:ext uri="{28A0092B-C50C-407E-A947-70E740481C1C}">
                <a14:useLocalDpi xmlns:a14="http://schemas.microsoft.com/office/drawing/2010/main" val="0"/>
              </a:ext>
            </a:extLst>
          </a:blip>
          <a:srcRect t="28731" b="29269"/>
          <a:stretch/>
        </p:blipFill>
        <p:spPr bwMode="auto">
          <a:xfrm>
            <a:off x="8430669" y="5608156"/>
            <a:ext cx="1188720" cy="374911"/>
          </a:xfrm>
          <a:prstGeom prst="rect">
            <a:avLst/>
          </a:prstGeom>
          <a:noFill/>
          <a:extLst>
            <a:ext uri="{909E8E84-426E-40DD-AFC4-6F175D3DCCD1}">
              <a14:hiddenFill xmlns:a14="http://schemas.microsoft.com/office/drawing/2010/main">
                <a:solidFill>
                  <a:srgbClr val="FFFFFF"/>
                </a:solidFill>
              </a14:hiddenFill>
            </a:ext>
          </a:extLst>
        </p:spPr>
      </p:pic>
      <p:pic>
        <p:nvPicPr>
          <p:cNvPr id="29698" name="Picture 2" descr="Cummins Darlington Plant Celebrates 50 Years of Engine Production">
            <a:extLst>
              <a:ext uri="{FF2B5EF4-FFF2-40B4-BE49-F238E27FC236}">
                <a16:creationId xmlns:a16="http://schemas.microsoft.com/office/drawing/2014/main" id="{ED3FA3DD-B5D1-47D5-9B43-7633799684EE}"/>
              </a:ext>
            </a:extLst>
          </p:cNvPr>
          <p:cNvPicPr>
            <a:picLocks noChangeAspect="1" noChangeArrowheads="1"/>
          </p:cNvPicPr>
          <p:nvPr/>
        </p:nvPicPr>
        <p:blipFill rotWithShape="1">
          <a:blip r:embed="rId18">
            <a:extLst>
              <a:ext uri="{28A0092B-C50C-407E-A947-70E740481C1C}">
                <a14:useLocalDpi xmlns:a14="http://schemas.microsoft.com/office/drawing/2010/main" val="0"/>
              </a:ext>
            </a:extLst>
          </a:blip>
          <a:srcRect l="18588" r="21508"/>
          <a:stretch/>
        </p:blipFill>
        <p:spPr bwMode="auto">
          <a:xfrm>
            <a:off x="600604" y="2526549"/>
            <a:ext cx="584279" cy="54864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C571CF4-7A76-4252-AA92-0F828E6D0109}"/>
              </a:ext>
            </a:extLst>
          </p:cNvPr>
          <p:cNvPicPr>
            <a:picLocks noChangeAspect="1"/>
          </p:cNvPicPr>
          <p:nvPr/>
        </p:nvPicPr>
        <p:blipFill rotWithShape="1">
          <a:blip r:embed="rId19"/>
          <a:srcRect t="23123" b="19898"/>
          <a:stretch/>
        </p:blipFill>
        <p:spPr>
          <a:xfrm>
            <a:off x="8954775" y="3763593"/>
            <a:ext cx="1280160" cy="364711"/>
          </a:xfrm>
          <a:prstGeom prst="rect">
            <a:avLst/>
          </a:prstGeom>
        </p:spPr>
      </p:pic>
      <p:pic>
        <p:nvPicPr>
          <p:cNvPr id="6" name="Picture 5">
            <a:extLst>
              <a:ext uri="{FF2B5EF4-FFF2-40B4-BE49-F238E27FC236}">
                <a16:creationId xmlns:a16="http://schemas.microsoft.com/office/drawing/2014/main" id="{D473DA13-DD30-4358-A2E3-C459ADDC42FC}"/>
              </a:ext>
            </a:extLst>
          </p:cNvPr>
          <p:cNvPicPr>
            <a:picLocks noChangeAspect="1"/>
          </p:cNvPicPr>
          <p:nvPr/>
        </p:nvPicPr>
        <p:blipFill>
          <a:blip r:embed="rId20"/>
          <a:stretch>
            <a:fillRect/>
          </a:stretch>
        </p:blipFill>
        <p:spPr>
          <a:xfrm>
            <a:off x="7218822" y="2502495"/>
            <a:ext cx="1280160" cy="491698"/>
          </a:xfrm>
          <a:prstGeom prst="rect">
            <a:avLst/>
          </a:prstGeom>
        </p:spPr>
      </p:pic>
      <p:pic>
        <p:nvPicPr>
          <p:cNvPr id="1026" name="Picture 2">
            <a:extLst>
              <a:ext uri="{FF2B5EF4-FFF2-40B4-BE49-F238E27FC236}">
                <a16:creationId xmlns:a16="http://schemas.microsoft.com/office/drawing/2014/main" id="{7BE1AB4B-543E-4DDC-BD1F-59CD9B11649A}"/>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486038" y="5642544"/>
            <a:ext cx="1473184" cy="33776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Driveline, Engine Oil, &amp;amp; Industrial Additives | Afton Chemical">
            <a:extLst>
              <a:ext uri="{FF2B5EF4-FFF2-40B4-BE49-F238E27FC236}">
                <a16:creationId xmlns:a16="http://schemas.microsoft.com/office/drawing/2014/main" id="{AB98077C-1EDB-4864-9BD0-1BFA9CEC4222}"/>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034789" y="752599"/>
            <a:ext cx="1280160" cy="37907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5">
            <a:extLst>
              <a:ext uri="{FF2B5EF4-FFF2-40B4-BE49-F238E27FC236}">
                <a16:creationId xmlns:a16="http://schemas.microsoft.com/office/drawing/2014/main" id="{3CF8A6BA-43D3-4052-AF9E-0B1F1C087D4F}"/>
              </a:ext>
            </a:extLst>
          </p:cNvPr>
          <p:cNvPicPr>
            <a:picLocks noChangeAspect="1"/>
          </p:cNvPicPr>
          <p:nvPr/>
        </p:nvPicPr>
        <p:blipFill rotWithShape="1">
          <a:blip r:embed="rId23"/>
          <a:srcRect t="30215" b="25211"/>
          <a:stretch/>
        </p:blipFill>
        <p:spPr>
          <a:xfrm>
            <a:off x="3748498" y="4398352"/>
            <a:ext cx="1341120" cy="448331"/>
          </a:xfrm>
          <a:prstGeom prst="rect">
            <a:avLst/>
          </a:prstGeom>
        </p:spPr>
      </p:pic>
      <p:pic>
        <p:nvPicPr>
          <p:cNvPr id="56" name="Picture 55">
            <a:extLst>
              <a:ext uri="{FF2B5EF4-FFF2-40B4-BE49-F238E27FC236}">
                <a16:creationId xmlns:a16="http://schemas.microsoft.com/office/drawing/2014/main" id="{8BFEA11B-FEBF-4900-BB5A-75393AC242CB}"/>
              </a:ext>
            </a:extLst>
          </p:cNvPr>
          <p:cNvPicPr>
            <a:picLocks noChangeAspect="1"/>
          </p:cNvPicPr>
          <p:nvPr/>
        </p:nvPicPr>
        <p:blipFill rotWithShape="1">
          <a:blip r:embed="rId24"/>
          <a:srcRect t="33836" b="32830"/>
          <a:stretch/>
        </p:blipFill>
        <p:spPr>
          <a:xfrm>
            <a:off x="7035945" y="3201118"/>
            <a:ext cx="1645914" cy="365760"/>
          </a:xfrm>
          <a:prstGeom prst="rect">
            <a:avLst/>
          </a:prstGeom>
        </p:spPr>
      </p:pic>
      <p:cxnSp>
        <p:nvCxnSpPr>
          <p:cNvPr id="58" name="Straight Connector 57">
            <a:extLst>
              <a:ext uri="{FF2B5EF4-FFF2-40B4-BE49-F238E27FC236}">
                <a16:creationId xmlns:a16="http://schemas.microsoft.com/office/drawing/2014/main" id="{73DEAEE7-5F26-4FC2-9F4E-E7942F136BAF}"/>
              </a:ext>
            </a:extLst>
          </p:cNvPr>
          <p:cNvCxnSpPr>
            <a:cxnSpLocks/>
          </p:cNvCxnSpPr>
          <p:nvPr/>
        </p:nvCxnSpPr>
        <p:spPr>
          <a:xfrm>
            <a:off x="58684" y="545912"/>
            <a:ext cx="7930864" cy="13395"/>
          </a:xfrm>
          <a:prstGeom prst="line">
            <a:avLst/>
          </a:prstGeom>
          <a:ln>
            <a:solidFill>
              <a:schemeClr val="accent1"/>
            </a:solidFill>
          </a:ln>
          <a:effectLst/>
        </p:spPr>
        <p:style>
          <a:lnRef idx="2">
            <a:schemeClr val="accent1"/>
          </a:lnRef>
          <a:fillRef idx="0">
            <a:schemeClr val="accent1"/>
          </a:fillRef>
          <a:effectRef idx="1">
            <a:schemeClr val="accent1"/>
          </a:effectRef>
          <a:fontRef idx="minor">
            <a:schemeClr val="tx1"/>
          </a:fontRef>
        </p:style>
      </p:cxnSp>
      <p:pic>
        <p:nvPicPr>
          <p:cNvPr id="42" name="Picture 41">
            <a:extLst>
              <a:ext uri="{FF2B5EF4-FFF2-40B4-BE49-F238E27FC236}">
                <a16:creationId xmlns:a16="http://schemas.microsoft.com/office/drawing/2014/main" id="{898686CB-9E50-4D55-98C9-E3DA042BDBE3}"/>
              </a:ext>
            </a:extLst>
          </p:cNvPr>
          <p:cNvPicPr>
            <a:picLocks noChangeAspect="1"/>
          </p:cNvPicPr>
          <p:nvPr/>
        </p:nvPicPr>
        <p:blipFill>
          <a:blip r:embed="rId25"/>
          <a:stretch>
            <a:fillRect/>
          </a:stretch>
        </p:blipFill>
        <p:spPr>
          <a:xfrm>
            <a:off x="5669058" y="2534970"/>
            <a:ext cx="1109551" cy="487680"/>
          </a:xfrm>
          <a:prstGeom prst="rect">
            <a:avLst/>
          </a:prstGeom>
        </p:spPr>
      </p:pic>
      <p:pic>
        <p:nvPicPr>
          <p:cNvPr id="49" name="Picture 48">
            <a:extLst>
              <a:ext uri="{FF2B5EF4-FFF2-40B4-BE49-F238E27FC236}">
                <a16:creationId xmlns:a16="http://schemas.microsoft.com/office/drawing/2014/main" id="{1D62038D-62E9-4CBB-BEEC-FF4F2CE00FB5}"/>
              </a:ext>
            </a:extLst>
          </p:cNvPr>
          <p:cNvPicPr>
            <a:picLocks noChangeAspect="1"/>
          </p:cNvPicPr>
          <p:nvPr/>
        </p:nvPicPr>
        <p:blipFill>
          <a:blip r:embed="rId26"/>
          <a:stretch>
            <a:fillRect/>
          </a:stretch>
        </p:blipFill>
        <p:spPr>
          <a:xfrm>
            <a:off x="10573343" y="3165125"/>
            <a:ext cx="1280160" cy="397072"/>
          </a:xfrm>
          <a:prstGeom prst="rect">
            <a:avLst/>
          </a:prstGeom>
        </p:spPr>
      </p:pic>
      <p:pic>
        <p:nvPicPr>
          <p:cNvPr id="55" name="Picture 54">
            <a:extLst>
              <a:ext uri="{FF2B5EF4-FFF2-40B4-BE49-F238E27FC236}">
                <a16:creationId xmlns:a16="http://schemas.microsoft.com/office/drawing/2014/main" id="{FC3E49CF-A75F-41E9-A66C-975CDC311C82}"/>
              </a:ext>
            </a:extLst>
          </p:cNvPr>
          <p:cNvPicPr>
            <a:picLocks noChangeAspect="1"/>
          </p:cNvPicPr>
          <p:nvPr/>
        </p:nvPicPr>
        <p:blipFill>
          <a:blip r:embed="rId27"/>
          <a:stretch>
            <a:fillRect/>
          </a:stretch>
        </p:blipFill>
        <p:spPr>
          <a:xfrm>
            <a:off x="2022536" y="4252782"/>
            <a:ext cx="1463040" cy="739472"/>
          </a:xfrm>
          <a:prstGeom prst="rect">
            <a:avLst/>
          </a:prstGeom>
        </p:spPr>
      </p:pic>
      <p:pic>
        <p:nvPicPr>
          <p:cNvPr id="12" name="Picture 11">
            <a:extLst>
              <a:ext uri="{FF2B5EF4-FFF2-40B4-BE49-F238E27FC236}">
                <a16:creationId xmlns:a16="http://schemas.microsoft.com/office/drawing/2014/main" id="{8E86550B-D260-4BF4-A15B-0D83C0045E2C}"/>
              </a:ext>
            </a:extLst>
          </p:cNvPr>
          <p:cNvPicPr>
            <a:picLocks noChangeAspect="1"/>
          </p:cNvPicPr>
          <p:nvPr/>
        </p:nvPicPr>
        <p:blipFill>
          <a:blip r:embed="rId28"/>
          <a:stretch>
            <a:fillRect/>
          </a:stretch>
        </p:blipFill>
        <p:spPr>
          <a:xfrm>
            <a:off x="5486400" y="4365475"/>
            <a:ext cx="1219200" cy="383748"/>
          </a:xfrm>
          <a:prstGeom prst="rect">
            <a:avLst/>
          </a:prstGeom>
        </p:spPr>
      </p:pic>
      <p:pic>
        <p:nvPicPr>
          <p:cNvPr id="57" name="Picture 56" descr="Logo, company name&#10;&#10;Description automatically generated">
            <a:extLst>
              <a:ext uri="{FF2B5EF4-FFF2-40B4-BE49-F238E27FC236}">
                <a16:creationId xmlns:a16="http://schemas.microsoft.com/office/drawing/2014/main" id="{C93A9780-80E0-4F33-A202-FC473FF8375E}"/>
              </a:ext>
            </a:extLst>
          </p:cNvPr>
          <p:cNvPicPr>
            <a:picLocks noChangeAspect="1"/>
          </p:cNvPicPr>
          <p:nvPr/>
        </p:nvPicPr>
        <p:blipFill rotWithShape="1">
          <a:blip r:embed="rId29"/>
          <a:srcRect l="15460" t="16047" r="13046" b="13995"/>
          <a:stretch/>
        </p:blipFill>
        <p:spPr>
          <a:xfrm>
            <a:off x="5845493" y="1277967"/>
            <a:ext cx="661401" cy="548640"/>
          </a:xfrm>
          <a:prstGeom prst="rect">
            <a:avLst/>
          </a:prstGeom>
        </p:spPr>
      </p:pic>
      <p:pic>
        <p:nvPicPr>
          <p:cNvPr id="62" name="Picture 61">
            <a:extLst>
              <a:ext uri="{FF2B5EF4-FFF2-40B4-BE49-F238E27FC236}">
                <a16:creationId xmlns:a16="http://schemas.microsoft.com/office/drawing/2014/main" id="{E2E87D0D-41E4-464C-8134-09072DD888C2}"/>
              </a:ext>
            </a:extLst>
          </p:cNvPr>
          <p:cNvPicPr>
            <a:picLocks noChangeAspect="1"/>
          </p:cNvPicPr>
          <p:nvPr/>
        </p:nvPicPr>
        <p:blipFill>
          <a:blip r:embed="rId30"/>
          <a:stretch>
            <a:fillRect/>
          </a:stretch>
        </p:blipFill>
        <p:spPr>
          <a:xfrm>
            <a:off x="190128" y="3214091"/>
            <a:ext cx="1371600" cy="333038"/>
          </a:xfrm>
          <a:prstGeom prst="rect">
            <a:avLst/>
          </a:prstGeom>
        </p:spPr>
      </p:pic>
      <p:pic>
        <p:nvPicPr>
          <p:cNvPr id="30" name="Picture 29" descr="Shape&#10;&#10;Description automatically generated with low confidence">
            <a:extLst>
              <a:ext uri="{FF2B5EF4-FFF2-40B4-BE49-F238E27FC236}">
                <a16:creationId xmlns:a16="http://schemas.microsoft.com/office/drawing/2014/main" id="{4C4B0786-A612-4BB0-875D-B86734676E11}"/>
              </a:ext>
            </a:extLst>
          </p:cNvPr>
          <p:cNvPicPr>
            <a:picLocks noChangeAspect="1"/>
          </p:cNvPicPr>
          <p:nvPr/>
        </p:nvPicPr>
        <p:blipFill>
          <a:blip r:embed="rId31"/>
          <a:stretch>
            <a:fillRect/>
          </a:stretch>
        </p:blipFill>
        <p:spPr>
          <a:xfrm>
            <a:off x="10215022" y="5578175"/>
            <a:ext cx="853440" cy="481585"/>
          </a:xfrm>
          <a:prstGeom prst="rect">
            <a:avLst/>
          </a:prstGeom>
        </p:spPr>
      </p:pic>
      <p:pic>
        <p:nvPicPr>
          <p:cNvPr id="11" name="Picture 10">
            <a:extLst>
              <a:ext uri="{FF2B5EF4-FFF2-40B4-BE49-F238E27FC236}">
                <a16:creationId xmlns:a16="http://schemas.microsoft.com/office/drawing/2014/main" id="{CBEBF06E-CCC1-4C35-9DED-569749BAFE94}"/>
              </a:ext>
            </a:extLst>
          </p:cNvPr>
          <p:cNvPicPr>
            <a:picLocks noChangeAspect="1"/>
          </p:cNvPicPr>
          <p:nvPr/>
        </p:nvPicPr>
        <p:blipFill>
          <a:blip r:embed="rId32"/>
          <a:stretch>
            <a:fillRect/>
          </a:stretch>
        </p:blipFill>
        <p:spPr>
          <a:xfrm>
            <a:off x="385264" y="674305"/>
            <a:ext cx="914400" cy="480797"/>
          </a:xfrm>
          <a:prstGeom prst="rect">
            <a:avLst/>
          </a:prstGeom>
        </p:spPr>
      </p:pic>
      <p:pic>
        <p:nvPicPr>
          <p:cNvPr id="61" name="Picture 60" descr="Logo, company name&#10;&#10;Description automatically generated">
            <a:extLst>
              <a:ext uri="{FF2B5EF4-FFF2-40B4-BE49-F238E27FC236}">
                <a16:creationId xmlns:a16="http://schemas.microsoft.com/office/drawing/2014/main" id="{F67D6B82-278F-4EA3-AD0C-E0C42D455A72}"/>
              </a:ext>
            </a:extLst>
          </p:cNvPr>
          <p:cNvPicPr>
            <a:picLocks noChangeAspect="1"/>
          </p:cNvPicPr>
          <p:nvPr/>
        </p:nvPicPr>
        <p:blipFill rotWithShape="1">
          <a:blip r:embed="rId33"/>
          <a:srcRect t="24806" b="21760"/>
          <a:stretch/>
        </p:blipFill>
        <p:spPr>
          <a:xfrm>
            <a:off x="7323443" y="4340694"/>
            <a:ext cx="1026768" cy="548640"/>
          </a:xfrm>
          <a:prstGeom prst="rect">
            <a:avLst/>
          </a:prstGeom>
        </p:spPr>
      </p:pic>
      <p:pic>
        <p:nvPicPr>
          <p:cNvPr id="29696" name="Picture 29695">
            <a:extLst>
              <a:ext uri="{FF2B5EF4-FFF2-40B4-BE49-F238E27FC236}">
                <a16:creationId xmlns:a16="http://schemas.microsoft.com/office/drawing/2014/main" id="{494F752E-F004-AAE5-0BDF-9F5E3AE2ECF2}"/>
              </a:ext>
            </a:extLst>
          </p:cNvPr>
          <p:cNvPicPr>
            <a:picLocks noChangeAspect="1"/>
          </p:cNvPicPr>
          <p:nvPr/>
        </p:nvPicPr>
        <p:blipFill>
          <a:blip r:embed="rId34"/>
          <a:stretch>
            <a:fillRect/>
          </a:stretch>
        </p:blipFill>
        <p:spPr>
          <a:xfrm>
            <a:off x="8995822" y="4424276"/>
            <a:ext cx="1219200" cy="337767"/>
          </a:xfrm>
          <a:prstGeom prst="rect">
            <a:avLst/>
          </a:prstGeom>
        </p:spPr>
      </p:pic>
      <p:pic>
        <p:nvPicPr>
          <p:cNvPr id="45" name="Picture 44" descr="A blue and white logo&#10;&#10;Description automatically generated">
            <a:extLst>
              <a:ext uri="{FF2B5EF4-FFF2-40B4-BE49-F238E27FC236}">
                <a16:creationId xmlns:a16="http://schemas.microsoft.com/office/drawing/2014/main" id="{BC375775-6078-BAEF-26CB-6F78D73C0EB7}"/>
              </a:ext>
            </a:extLst>
          </p:cNvPr>
          <p:cNvPicPr>
            <a:picLocks noChangeAspect="1"/>
          </p:cNvPicPr>
          <p:nvPr/>
        </p:nvPicPr>
        <p:blipFill rotWithShape="1">
          <a:blip r:embed="rId35"/>
          <a:srcRect t="31611" b="28304"/>
          <a:stretch/>
        </p:blipFill>
        <p:spPr>
          <a:xfrm>
            <a:off x="5455920" y="728654"/>
            <a:ext cx="1280160" cy="513156"/>
          </a:xfrm>
          <a:prstGeom prst="rect">
            <a:avLst/>
          </a:prstGeom>
        </p:spPr>
      </p:pic>
      <p:pic>
        <p:nvPicPr>
          <p:cNvPr id="63" name="Picture 62" descr="A close-up of a logo&#10;&#10;Description automatically generated">
            <a:extLst>
              <a:ext uri="{FF2B5EF4-FFF2-40B4-BE49-F238E27FC236}">
                <a16:creationId xmlns:a16="http://schemas.microsoft.com/office/drawing/2014/main" id="{21B21CD6-5357-E92A-A7F0-A103A09CDB0A}"/>
              </a:ext>
            </a:extLst>
          </p:cNvPr>
          <p:cNvPicPr>
            <a:picLocks noChangeAspect="1"/>
          </p:cNvPicPr>
          <p:nvPr/>
        </p:nvPicPr>
        <p:blipFill rotWithShape="1">
          <a:blip r:embed="rId36"/>
          <a:srcRect t="32479" b="37249"/>
          <a:stretch/>
        </p:blipFill>
        <p:spPr>
          <a:xfrm>
            <a:off x="8863335" y="4973231"/>
            <a:ext cx="1371600" cy="415213"/>
          </a:xfrm>
          <a:prstGeom prst="rect">
            <a:avLst/>
          </a:prstGeom>
        </p:spPr>
      </p:pic>
      <p:pic>
        <p:nvPicPr>
          <p:cNvPr id="29699" name="Picture 29698" descr="A logo on a black background&#10;&#10;Description automatically generated">
            <a:extLst>
              <a:ext uri="{FF2B5EF4-FFF2-40B4-BE49-F238E27FC236}">
                <a16:creationId xmlns:a16="http://schemas.microsoft.com/office/drawing/2014/main" id="{7EFCC59B-2F54-C4EB-1F33-0E75A88A0F33}"/>
              </a:ext>
            </a:extLst>
          </p:cNvPr>
          <p:cNvPicPr>
            <a:picLocks noChangeAspect="1"/>
          </p:cNvPicPr>
          <p:nvPr/>
        </p:nvPicPr>
        <p:blipFill>
          <a:blip r:embed="rId37"/>
          <a:stretch>
            <a:fillRect/>
          </a:stretch>
        </p:blipFill>
        <p:spPr>
          <a:xfrm>
            <a:off x="5521969" y="3576641"/>
            <a:ext cx="1280160" cy="800100"/>
          </a:xfrm>
          <a:prstGeom prst="rect">
            <a:avLst/>
          </a:prstGeom>
        </p:spPr>
      </p:pic>
      <p:pic>
        <p:nvPicPr>
          <p:cNvPr id="29701" name="Picture 29700" descr="A logo with a blue background&#10;&#10;Description automatically generated with medium confidence">
            <a:extLst>
              <a:ext uri="{FF2B5EF4-FFF2-40B4-BE49-F238E27FC236}">
                <a16:creationId xmlns:a16="http://schemas.microsoft.com/office/drawing/2014/main" id="{450685C5-BC70-5B91-4F39-909B1BCD386E}"/>
              </a:ext>
            </a:extLst>
          </p:cNvPr>
          <p:cNvPicPr>
            <a:picLocks noChangeAspect="1"/>
          </p:cNvPicPr>
          <p:nvPr/>
        </p:nvPicPr>
        <p:blipFill>
          <a:blip r:embed="rId38"/>
          <a:stretch>
            <a:fillRect/>
          </a:stretch>
        </p:blipFill>
        <p:spPr>
          <a:xfrm>
            <a:off x="545489" y="4292409"/>
            <a:ext cx="853440" cy="640080"/>
          </a:xfrm>
          <a:prstGeom prst="rect">
            <a:avLst/>
          </a:prstGeom>
        </p:spPr>
      </p:pic>
      <p:pic>
        <p:nvPicPr>
          <p:cNvPr id="40" name="Picture 4" descr="Cleanstart">
            <a:extLst>
              <a:ext uri="{FF2B5EF4-FFF2-40B4-BE49-F238E27FC236}">
                <a16:creationId xmlns:a16="http://schemas.microsoft.com/office/drawing/2014/main" id="{A14EF68C-5D2C-4ADB-2BDE-116243A81405}"/>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0667252" y="2614474"/>
            <a:ext cx="1188720" cy="31866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6" descr="USCAR">
            <a:extLst>
              <a:ext uri="{FF2B5EF4-FFF2-40B4-BE49-F238E27FC236}">
                <a16:creationId xmlns:a16="http://schemas.microsoft.com/office/drawing/2014/main" id="{FD1E1073-5AA2-91DD-8D7A-E368405ADF89}"/>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6489300" y="5597212"/>
            <a:ext cx="1188720" cy="407096"/>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A7EA725F-D246-57C5-E95A-5A1FC83130D9}"/>
              </a:ext>
            </a:extLst>
          </p:cNvPr>
          <p:cNvPicPr>
            <a:picLocks noChangeAspect="1"/>
          </p:cNvPicPr>
          <p:nvPr/>
        </p:nvPicPr>
        <p:blipFill>
          <a:blip r:embed="rId41"/>
          <a:stretch>
            <a:fillRect/>
          </a:stretch>
        </p:blipFill>
        <p:spPr>
          <a:xfrm>
            <a:off x="3762030" y="1291698"/>
            <a:ext cx="1188720" cy="360218"/>
          </a:xfrm>
          <a:prstGeom prst="rect">
            <a:avLst/>
          </a:prstGeom>
        </p:spPr>
      </p:pic>
      <p:pic>
        <p:nvPicPr>
          <p:cNvPr id="23" name="Picture 22" descr="A blue and grey logo&#10;&#10;Description automatically generated">
            <a:extLst>
              <a:ext uri="{FF2B5EF4-FFF2-40B4-BE49-F238E27FC236}">
                <a16:creationId xmlns:a16="http://schemas.microsoft.com/office/drawing/2014/main" id="{46CD5C69-CD43-CC0E-B38D-E53BB55A4F82}"/>
              </a:ext>
            </a:extLst>
          </p:cNvPr>
          <p:cNvPicPr>
            <a:picLocks noChangeAspect="1"/>
          </p:cNvPicPr>
          <p:nvPr/>
        </p:nvPicPr>
        <p:blipFill>
          <a:blip r:embed="rId42"/>
          <a:stretch>
            <a:fillRect/>
          </a:stretch>
        </p:blipFill>
        <p:spPr>
          <a:xfrm>
            <a:off x="9000495" y="1879556"/>
            <a:ext cx="1280160" cy="540183"/>
          </a:xfrm>
          <a:prstGeom prst="rect">
            <a:avLst/>
          </a:prstGeom>
        </p:spPr>
      </p:pic>
      <p:pic>
        <p:nvPicPr>
          <p:cNvPr id="19" name="Picture 18" descr="A blue sign with white text&#10;&#10;Description automatically generated">
            <a:extLst>
              <a:ext uri="{FF2B5EF4-FFF2-40B4-BE49-F238E27FC236}">
                <a16:creationId xmlns:a16="http://schemas.microsoft.com/office/drawing/2014/main" id="{50B491F8-5B34-5794-E06C-974837483E9C}"/>
              </a:ext>
            </a:extLst>
          </p:cNvPr>
          <p:cNvPicPr>
            <a:picLocks noChangeAspect="1"/>
          </p:cNvPicPr>
          <p:nvPr/>
        </p:nvPicPr>
        <p:blipFill>
          <a:blip r:embed="rId43"/>
          <a:stretch>
            <a:fillRect/>
          </a:stretch>
        </p:blipFill>
        <p:spPr>
          <a:xfrm>
            <a:off x="8925387" y="1444958"/>
            <a:ext cx="1280160" cy="299839"/>
          </a:xfrm>
          <a:prstGeom prst="rect">
            <a:avLst/>
          </a:prstGeom>
        </p:spPr>
      </p:pic>
      <p:pic>
        <p:nvPicPr>
          <p:cNvPr id="34" name="Picture 33">
            <a:extLst>
              <a:ext uri="{FF2B5EF4-FFF2-40B4-BE49-F238E27FC236}">
                <a16:creationId xmlns:a16="http://schemas.microsoft.com/office/drawing/2014/main" id="{2D589C1D-EE17-BD20-24C2-BE0C63BD5AAE}"/>
              </a:ext>
            </a:extLst>
          </p:cNvPr>
          <p:cNvPicPr>
            <a:picLocks noChangeAspect="1"/>
          </p:cNvPicPr>
          <p:nvPr/>
        </p:nvPicPr>
        <p:blipFill>
          <a:blip r:embed="rId44"/>
          <a:stretch>
            <a:fillRect/>
          </a:stretch>
        </p:blipFill>
        <p:spPr>
          <a:xfrm>
            <a:off x="7265190" y="5086890"/>
            <a:ext cx="1188720" cy="260304"/>
          </a:xfrm>
          <a:prstGeom prst="rect">
            <a:avLst/>
          </a:prstGeom>
        </p:spPr>
      </p:pic>
      <p:pic>
        <p:nvPicPr>
          <p:cNvPr id="36" name="Picture 35" descr="A blue and black logo&#10;&#10;Description automatically generated">
            <a:extLst>
              <a:ext uri="{FF2B5EF4-FFF2-40B4-BE49-F238E27FC236}">
                <a16:creationId xmlns:a16="http://schemas.microsoft.com/office/drawing/2014/main" id="{A1687404-E26D-1790-0ACD-D144131736DF}"/>
              </a:ext>
            </a:extLst>
          </p:cNvPr>
          <p:cNvPicPr>
            <a:picLocks noChangeAspect="1"/>
          </p:cNvPicPr>
          <p:nvPr/>
        </p:nvPicPr>
        <p:blipFill>
          <a:blip r:embed="rId45"/>
          <a:stretch>
            <a:fillRect/>
          </a:stretch>
        </p:blipFill>
        <p:spPr>
          <a:xfrm>
            <a:off x="10960371" y="1903504"/>
            <a:ext cx="548640" cy="548640"/>
          </a:xfrm>
          <a:prstGeom prst="rect">
            <a:avLst/>
          </a:prstGeom>
        </p:spPr>
      </p:pic>
      <p:pic>
        <p:nvPicPr>
          <p:cNvPr id="54" name="Picture 53">
            <a:extLst>
              <a:ext uri="{FF2B5EF4-FFF2-40B4-BE49-F238E27FC236}">
                <a16:creationId xmlns:a16="http://schemas.microsoft.com/office/drawing/2014/main" id="{19D1C0A7-F976-2D87-7B40-3FB66C902EB3}"/>
              </a:ext>
            </a:extLst>
          </p:cNvPr>
          <p:cNvPicPr>
            <a:picLocks noChangeAspect="1"/>
          </p:cNvPicPr>
          <p:nvPr/>
        </p:nvPicPr>
        <p:blipFill>
          <a:blip r:embed="rId46"/>
          <a:stretch>
            <a:fillRect/>
          </a:stretch>
        </p:blipFill>
        <p:spPr>
          <a:xfrm>
            <a:off x="285943" y="1261359"/>
            <a:ext cx="1097280" cy="617220"/>
          </a:xfrm>
          <a:prstGeom prst="rect">
            <a:avLst/>
          </a:prstGeom>
        </p:spPr>
      </p:pic>
      <p:pic>
        <p:nvPicPr>
          <p:cNvPr id="29700" name="Picture 29699">
            <a:extLst>
              <a:ext uri="{FF2B5EF4-FFF2-40B4-BE49-F238E27FC236}">
                <a16:creationId xmlns:a16="http://schemas.microsoft.com/office/drawing/2014/main" id="{C55DA7D8-DA81-2D06-270C-DA270813226B}"/>
              </a:ext>
            </a:extLst>
          </p:cNvPr>
          <p:cNvPicPr>
            <a:picLocks noChangeAspect="1"/>
          </p:cNvPicPr>
          <p:nvPr/>
        </p:nvPicPr>
        <p:blipFill>
          <a:blip r:embed="rId47"/>
          <a:stretch>
            <a:fillRect/>
          </a:stretch>
        </p:blipFill>
        <p:spPr>
          <a:xfrm>
            <a:off x="1055792" y="5653877"/>
            <a:ext cx="1219263" cy="273064"/>
          </a:xfrm>
          <a:prstGeom prst="rect">
            <a:avLst/>
          </a:prstGeom>
        </p:spPr>
      </p:pic>
      <p:pic>
        <p:nvPicPr>
          <p:cNvPr id="9" name="Picture 8" descr="A logo with colorful triangles&#10;&#10;Description automatically generated">
            <a:extLst>
              <a:ext uri="{FF2B5EF4-FFF2-40B4-BE49-F238E27FC236}">
                <a16:creationId xmlns:a16="http://schemas.microsoft.com/office/drawing/2014/main" id="{4C04923D-1400-8E2C-A588-9DAC50738BF2}"/>
              </a:ext>
            </a:extLst>
          </p:cNvPr>
          <p:cNvPicPr>
            <a:picLocks noChangeAspect="1"/>
          </p:cNvPicPr>
          <p:nvPr/>
        </p:nvPicPr>
        <p:blipFill>
          <a:blip r:embed="rId48"/>
          <a:stretch>
            <a:fillRect/>
          </a:stretch>
        </p:blipFill>
        <p:spPr>
          <a:xfrm>
            <a:off x="9232201" y="599679"/>
            <a:ext cx="731520" cy="731520"/>
          </a:xfrm>
          <a:prstGeom prst="rect">
            <a:avLst/>
          </a:prstGeom>
        </p:spPr>
      </p:pic>
      <p:pic>
        <p:nvPicPr>
          <p:cNvPr id="15" name="Picture 14">
            <a:extLst>
              <a:ext uri="{FF2B5EF4-FFF2-40B4-BE49-F238E27FC236}">
                <a16:creationId xmlns:a16="http://schemas.microsoft.com/office/drawing/2014/main" id="{3CB77F98-63EC-0A9D-FE2A-F3BD5BC68DE8}"/>
              </a:ext>
            </a:extLst>
          </p:cNvPr>
          <p:cNvPicPr>
            <a:picLocks noChangeAspect="1"/>
          </p:cNvPicPr>
          <p:nvPr/>
        </p:nvPicPr>
        <p:blipFill>
          <a:blip r:embed="rId49"/>
          <a:stretch>
            <a:fillRect/>
          </a:stretch>
        </p:blipFill>
        <p:spPr>
          <a:xfrm>
            <a:off x="1982104" y="3133493"/>
            <a:ext cx="1371600" cy="489172"/>
          </a:xfrm>
          <a:prstGeom prst="rect">
            <a:avLst/>
          </a:prstGeom>
        </p:spPr>
      </p:pic>
      <p:pic>
        <p:nvPicPr>
          <p:cNvPr id="22" name="Picture 21" descr="A red text on a white background&#10;&#10;AI-generated content may be incorrect.">
            <a:extLst>
              <a:ext uri="{FF2B5EF4-FFF2-40B4-BE49-F238E27FC236}">
                <a16:creationId xmlns:a16="http://schemas.microsoft.com/office/drawing/2014/main" id="{175BA4CD-FD37-EBAE-27E1-EA8E591C0A53}"/>
              </a:ext>
            </a:extLst>
          </p:cNvPr>
          <p:cNvPicPr>
            <a:picLocks noChangeAspect="1"/>
          </p:cNvPicPr>
          <p:nvPr/>
        </p:nvPicPr>
        <p:blipFill>
          <a:blip r:embed="rId50"/>
          <a:srcRect t="27587" b="27235"/>
          <a:stretch>
            <a:fillRect/>
          </a:stretch>
        </p:blipFill>
        <p:spPr>
          <a:xfrm>
            <a:off x="2034789" y="1981624"/>
            <a:ext cx="1280160" cy="323881"/>
          </a:xfrm>
          <a:prstGeom prst="rect">
            <a:avLst/>
          </a:prstGeom>
        </p:spPr>
      </p:pic>
      <p:pic>
        <p:nvPicPr>
          <p:cNvPr id="28" name="Picture 27" descr="A blue and green logo&#10;&#10;AI-generated content may be incorrect.">
            <a:extLst>
              <a:ext uri="{FF2B5EF4-FFF2-40B4-BE49-F238E27FC236}">
                <a16:creationId xmlns:a16="http://schemas.microsoft.com/office/drawing/2014/main" id="{864DF477-9E03-4440-6D3A-9A017C52C4BD}"/>
              </a:ext>
            </a:extLst>
          </p:cNvPr>
          <p:cNvPicPr>
            <a:picLocks noChangeAspect="1"/>
          </p:cNvPicPr>
          <p:nvPr/>
        </p:nvPicPr>
        <p:blipFill>
          <a:blip r:embed="rId51"/>
          <a:stretch>
            <a:fillRect/>
          </a:stretch>
        </p:blipFill>
        <p:spPr>
          <a:xfrm>
            <a:off x="5638800" y="3213659"/>
            <a:ext cx="1097280" cy="362946"/>
          </a:xfrm>
          <a:prstGeom prst="rect">
            <a:avLst/>
          </a:prstGeom>
        </p:spPr>
      </p:pic>
      <p:pic>
        <p:nvPicPr>
          <p:cNvPr id="29" name="Picture 28">
            <a:extLst>
              <a:ext uri="{FF2B5EF4-FFF2-40B4-BE49-F238E27FC236}">
                <a16:creationId xmlns:a16="http://schemas.microsoft.com/office/drawing/2014/main" id="{3FBA3493-8F4E-544C-71AA-E2D382E047A8}"/>
              </a:ext>
            </a:extLst>
          </p:cNvPr>
          <p:cNvPicPr>
            <a:picLocks noChangeAspect="1"/>
          </p:cNvPicPr>
          <p:nvPr/>
        </p:nvPicPr>
        <p:blipFill>
          <a:blip r:embed="rId52"/>
          <a:stretch>
            <a:fillRect/>
          </a:stretch>
        </p:blipFill>
        <p:spPr>
          <a:xfrm>
            <a:off x="2030774" y="1418703"/>
            <a:ext cx="1097280" cy="308610"/>
          </a:xfrm>
          <a:prstGeom prst="rect">
            <a:avLst/>
          </a:prstGeom>
        </p:spPr>
      </p:pic>
      <p:pic>
        <p:nvPicPr>
          <p:cNvPr id="41" name="Picture 40" descr="A logo for a company&#10;&#10;AI-generated content may be incorrect.">
            <a:extLst>
              <a:ext uri="{FF2B5EF4-FFF2-40B4-BE49-F238E27FC236}">
                <a16:creationId xmlns:a16="http://schemas.microsoft.com/office/drawing/2014/main" id="{E19E8F43-A260-E8D2-9318-1DD8C2DCF1A6}"/>
              </a:ext>
            </a:extLst>
          </p:cNvPr>
          <p:cNvPicPr>
            <a:picLocks noChangeAspect="1"/>
          </p:cNvPicPr>
          <p:nvPr/>
        </p:nvPicPr>
        <p:blipFill>
          <a:blip r:embed="rId53"/>
          <a:stretch>
            <a:fillRect/>
          </a:stretch>
        </p:blipFill>
        <p:spPr>
          <a:xfrm>
            <a:off x="3966925" y="664676"/>
            <a:ext cx="801384" cy="548640"/>
          </a:xfrm>
          <a:prstGeom prst="rect">
            <a:avLst/>
          </a:prstGeom>
        </p:spPr>
      </p:pic>
      <p:pic>
        <p:nvPicPr>
          <p:cNvPr id="48" name="Picture 47" descr="A black background with blue letters&#10;&#10;AI-generated content may be incorrect.">
            <a:extLst>
              <a:ext uri="{FF2B5EF4-FFF2-40B4-BE49-F238E27FC236}">
                <a16:creationId xmlns:a16="http://schemas.microsoft.com/office/drawing/2014/main" id="{508D73F6-4875-7E74-D40D-FB06A8312DA3}"/>
              </a:ext>
            </a:extLst>
          </p:cNvPr>
          <p:cNvPicPr>
            <a:picLocks noChangeAspect="1"/>
          </p:cNvPicPr>
          <p:nvPr/>
        </p:nvPicPr>
        <p:blipFill>
          <a:blip r:embed="rId54"/>
          <a:stretch>
            <a:fillRect/>
          </a:stretch>
        </p:blipFill>
        <p:spPr>
          <a:xfrm>
            <a:off x="7083660" y="1389179"/>
            <a:ext cx="1554480" cy="370329"/>
          </a:xfrm>
          <a:prstGeom prst="rect">
            <a:avLst/>
          </a:prstGeom>
        </p:spPr>
      </p:pic>
      <p:pic>
        <p:nvPicPr>
          <p:cNvPr id="51" name="Picture 50" descr="A logo with a globe&#10;&#10;AI-generated content may be incorrect.">
            <a:extLst>
              <a:ext uri="{FF2B5EF4-FFF2-40B4-BE49-F238E27FC236}">
                <a16:creationId xmlns:a16="http://schemas.microsoft.com/office/drawing/2014/main" id="{A085E825-4626-2FB4-1DFA-12A43CF68E29}"/>
              </a:ext>
            </a:extLst>
          </p:cNvPr>
          <p:cNvPicPr>
            <a:picLocks noChangeAspect="1"/>
          </p:cNvPicPr>
          <p:nvPr/>
        </p:nvPicPr>
        <p:blipFill>
          <a:blip r:embed="rId55"/>
          <a:srcRect t="30875" b="32829"/>
          <a:stretch>
            <a:fillRect/>
          </a:stretch>
        </p:blipFill>
        <p:spPr>
          <a:xfrm>
            <a:off x="3695318" y="2641048"/>
            <a:ext cx="1463040" cy="265517"/>
          </a:xfrm>
          <a:prstGeom prst="rect">
            <a:avLst/>
          </a:prstGeom>
        </p:spPr>
      </p:pic>
      <p:pic>
        <p:nvPicPr>
          <p:cNvPr id="29697" name="Picture 29696">
            <a:extLst>
              <a:ext uri="{FF2B5EF4-FFF2-40B4-BE49-F238E27FC236}">
                <a16:creationId xmlns:a16="http://schemas.microsoft.com/office/drawing/2014/main" id="{4F9CF928-D7FB-D92F-0FC3-3421068F2BCB}"/>
              </a:ext>
            </a:extLst>
          </p:cNvPr>
          <p:cNvPicPr>
            <a:picLocks noChangeAspect="1"/>
          </p:cNvPicPr>
          <p:nvPr/>
        </p:nvPicPr>
        <p:blipFill>
          <a:blip r:embed="rId56"/>
          <a:stretch>
            <a:fillRect/>
          </a:stretch>
        </p:blipFill>
        <p:spPr>
          <a:xfrm>
            <a:off x="3671269" y="3147246"/>
            <a:ext cx="1323985" cy="466728"/>
          </a:xfrm>
          <a:prstGeom prst="rect">
            <a:avLst/>
          </a:prstGeom>
        </p:spPr>
      </p:pic>
      <p:pic>
        <p:nvPicPr>
          <p:cNvPr id="29704" name="Picture 29703" descr="A red text on a white background&#10;&#10;AI-generated content may be incorrect.">
            <a:extLst>
              <a:ext uri="{FF2B5EF4-FFF2-40B4-BE49-F238E27FC236}">
                <a16:creationId xmlns:a16="http://schemas.microsoft.com/office/drawing/2014/main" id="{13D6480C-6D47-05EE-5FC0-ED9404834459}"/>
              </a:ext>
            </a:extLst>
          </p:cNvPr>
          <p:cNvPicPr>
            <a:picLocks noChangeAspect="1"/>
          </p:cNvPicPr>
          <p:nvPr/>
        </p:nvPicPr>
        <p:blipFill>
          <a:blip r:embed="rId57"/>
          <a:stretch>
            <a:fillRect/>
          </a:stretch>
        </p:blipFill>
        <p:spPr>
          <a:xfrm>
            <a:off x="4024116" y="3741747"/>
            <a:ext cx="979714" cy="548640"/>
          </a:xfrm>
          <a:prstGeom prst="rect">
            <a:avLst/>
          </a:prstGeom>
        </p:spPr>
      </p:pic>
      <p:pic>
        <p:nvPicPr>
          <p:cNvPr id="29706" name="Picture 29705">
            <a:extLst>
              <a:ext uri="{FF2B5EF4-FFF2-40B4-BE49-F238E27FC236}">
                <a16:creationId xmlns:a16="http://schemas.microsoft.com/office/drawing/2014/main" id="{AFF5C57D-1D29-E2DD-88CB-7A130E7F97CF}"/>
              </a:ext>
            </a:extLst>
          </p:cNvPr>
          <p:cNvPicPr>
            <a:picLocks noChangeAspect="1"/>
          </p:cNvPicPr>
          <p:nvPr/>
        </p:nvPicPr>
        <p:blipFill>
          <a:blip r:embed="rId58"/>
          <a:stretch>
            <a:fillRect/>
          </a:stretch>
        </p:blipFill>
        <p:spPr>
          <a:xfrm>
            <a:off x="7105307" y="3782592"/>
            <a:ext cx="1463040" cy="318564"/>
          </a:xfrm>
          <a:prstGeom prst="rect">
            <a:avLst/>
          </a:prstGeom>
        </p:spPr>
      </p:pic>
      <p:pic>
        <p:nvPicPr>
          <p:cNvPr id="29708" name="Picture 29707">
            <a:extLst>
              <a:ext uri="{FF2B5EF4-FFF2-40B4-BE49-F238E27FC236}">
                <a16:creationId xmlns:a16="http://schemas.microsoft.com/office/drawing/2014/main" id="{346BAA42-E95B-4BC7-4644-6F305D88F0AD}"/>
              </a:ext>
            </a:extLst>
          </p:cNvPr>
          <p:cNvPicPr>
            <a:picLocks noChangeAspect="1"/>
          </p:cNvPicPr>
          <p:nvPr/>
        </p:nvPicPr>
        <p:blipFill>
          <a:blip r:embed="rId59"/>
          <a:stretch>
            <a:fillRect/>
          </a:stretch>
        </p:blipFill>
        <p:spPr>
          <a:xfrm>
            <a:off x="10679432" y="3722099"/>
            <a:ext cx="1155469" cy="548640"/>
          </a:xfrm>
          <a:prstGeom prst="rect">
            <a:avLst/>
          </a:prstGeom>
        </p:spPr>
      </p:pic>
      <p:pic>
        <p:nvPicPr>
          <p:cNvPr id="29709" name="Picture 29708">
            <a:extLst>
              <a:ext uri="{FF2B5EF4-FFF2-40B4-BE49-F238E27FC236}">
                <a16:creationId xmlns:a16="http://schemas.microsoft.com/office/drawing/2014/main" id="{887FB3F6-D5D2-1DC6-54FB-E2F73C9BB14E}"/>
              </a:ext>
            </a:extLst>
          </p:cNvPr>
          <p:cNvPicPr>
            <a:picLocks noChangeAspect="1"/>
          </p:cNvPicPr>
          <p:nvPr/>
        </p:nvPicPr>
        <p:blipFill>
          <a:blip r:embed="rId60"/>
          <a:stretch>
            <a:fillRect/>
          </a:stretch>
        </p:blipFill>
        <p:spPr>
          <a:xfrm>
            <a:off x="392623" y="1932819"/>
            <a:ext cx="975360" cy="548640"/>
          </a:xfrm>
          <a:prstGeom prst="rect">
            <a:avLst/>
          </a:prstGeom>
        </p:spPr>
      </p:pic>
      <p:pic>
        <p:nvPicPr>
          <p:cNvPr id="29710" name="Picture 29709">
            <a:extLst>
              <a:ext uri="{FF2B5EF4-FFF2-40B4-BE49-F238E27FC236}">
                <a16:creationId xmlns:a16="http://schemas.microsoft.com/office/drawing/2014/main" id="{E9EB4583-43A4-499E-9523-D0BB7980DF98}"/>
              </a:ext>
            </a:extLst>
          </p:cNvPr>
          <p:cNvPicPr>
            <a:picLocks noChangeAspect="1"/>
          </p:cNvPicPr>
          <p:nvPr/>
        </p:nvPicPr>
        <p:blipFill>
          <a:blip r:embed="rId61"/>
          <a:srcRect t="30802" b="27744"/>
          <a:stretch>
            <a:fillRect/>
          </a:stretch>
        </p:blipFill>
        <p:spPr>
          <a:xfrm>
            <a:off x="2066550" y="2499487"/>
            <a:ext cx="1323478" cy="548640"/>
          </a:xfrm>
          <a:prstGeom prst="rect">
            <a:avLst/>
          </a:prstGeom>
        </p:spPr>
      </p:pic>
      <p:pic>
        <p:nvPicPr>
          <p:cNvPr id="3" name="Picture 2" descr="Image result for colonial pipeline company logo">
            <a:extLst>
              <a:ext uri="{FF2B5EF4-FFF2-40B4-BE49-F238E27FC236}">
                <a16:creationId xmlns:a16="http://schemas.microsoft.com/office/drawing/2014/main" id="{A20D679B-D97A-2D13-5843-A79331CE7BB8}"/>
              </a:ext>
            </a:extLst>
          </p:cNvPr>
          <p:cNvPicPr>
            <a:picLocks noChangeAspect="1" noChangeArrowheads="1"/>
          </p:cNvPicPr>
          <p:nvPr/>
        </p:nvPicPr>
        <p:blipFill>
          <a:blip r:embed="rId62">
            <a:extLst>
              <a:ext uri="{28A0092B-C50C-407E-A947-70E740481C1C}">
                <a14:useLocalDpi xmlns:a14="http://schemas.microsoft.com/office/drawing/2010/main" val="0"/>
              </a:ext>
            </a:extLst>
          </a:blip>
          <a:srcRect/>
          <a:stretch>
            <a:fillRect/>
          </a:stretch>
        </p:blipFill>
        <p:spPr bwMode="auto">
          <a:xfrm>
            <a:off x="3815540" y="1895221"/>
            <a:ext cx="1130852" cy="48768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A logo with blue and orange text&#10;&#10;AI-generated content may be incorrect.">
            <a:extLst>
              <a:ext uri="{FF2B5EF4-FFF2-40B4-BE49-F238E27FC236}">
                <a16:creationId xmlns:a16="http://schemas.microsoft.com/office/drawing/2014/main" id="{7396FA97-D860-767B-2F72-BB18ED66D6FD}"/>
              </a:ext>
            </a:extLst>
          </p:cNvPr>
          <p:cNvPicPr>
            <a:picLocks noChangeAspect="1"/>
          </p:cNvPicPr>
          <p:nvPr/>
        </p:nvPicPr>
        <p:blipFill>
          <a:blip r:embed="rId63"/>
          <a:stretch>
            <a:fillRect/>
          </a:stretch>
        </p:blipFill>
        <p:spPr>
          <a:xfrm>
            <a:off x="9298042" y="3147845"/>
            <a:ext cx="593625" cy="548640"/>
          </a:xfrm>
          <a:prstGeom prst="rect">
            <a:avLst/>
          </a:prstGeom>
        </p:spPr>
      </p:pic>
    </p:spTree>
    <p:extLst>
      <p:ext uri="{BB962C8B-B14F-4D97-AF65-F5344CB8AC3E}">
        <p14:creationId xmlns:p14="http://schemas.microsoft.com/office/powerpoint/2010/main" val="688666558"/>
      </p:ext>
    </p:extLst>
  </p:cSld>
  <p:clrMapOvr>
    <a:masterClrMapping/>
  </p:clrMapOvr>
</p:sld>
</file>

<file path=ppt/theme/theme1.xml><?xml version="1.0" encoding="utf-8"?>
<a:theme xmlns:a="http://schemas.openxmlformats.org/drawingml/2006/main" name="1_Office Theme">
  <a:themeElements>
    <a:clrScheme name="FuelsInstitute">
      <a:dk1>
        <a:srgbClr val="191D14"/>
      </a:dk1>
      <a:lt1>
        <a:sysClr val="window" lastClr="FFFFFF"/>
      </a:lt1>
      <a:dk2>
        <a:srgbClr val="3D0000"/>
      </a:dk2>
      <a:lt2>
        <a:srgbClr val="E6E3D8"/>
      </a:lt2>
      <a:accent1>
        <a:srgbClr val="A02D1C"/>
      </a:accent1>
      <a:accent2>
        <a:srgbClr val="F3951B"/>
      </a:accent2>
      <a:accent3>
        <a:srgbClr val="33A782"/>
      </a:accent3>
      <a:accent4>
        <a:srgbClr val="103D4F"/>
      </a:accent4>
      <a:accent5>
        <a:srgbClr val="523164"/>
      </a:accent5>
      <a:accent6>
        <a:srgbClr val="58636E"/>
      </a:accent6>
      <a:hlink>
        <a:srgbClr val="0F4D62"/>
      </a:hlink>
      <a:folHlink>
        <a:srgbClr val="5231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accent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spAutoFit/>
      </a:bodyPr>
      <a:lstStyle>
        <a:defPPr>
          <a:defRPr sz="1200" dirty="0" err="1" smtClean="0">
            <a:solidFill>
              <a:schemeClr val="accent4"/>
            </a:solidFill>
            <a:latin typeface="Georgia"/>
            <a:cs typeface="Georgia"/>
          </a:defRPr>
        </a:defPPr>
      </a:lst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dc05b0a2-e3be-451c-a607-c07eeb38db45" xsi:nil="true"/>
    <lcf76f155ced4ddcb4097134ff3c332f xmlns="b73fba2b-efe4-4631-bd36-a9a42e19c05a">
      <Terms xmlns="http://schemas.microsoft.com/office/infopath/2007/PartnerControls"/>
    </lcf76f155ced4ddcb4097134ff3c332f>
    <SharedWithUsers xmlns="dc05b0a2-e3be-451c-a607-c07eeb38db45">
      <UserInfo>
        <DisplayName>John Eichberger</DisplayName>
        <AccountId>47</AccountId>
        <AccountType/>
      </UserInfo>
      <UserInfo>
        <DisplayName>Karl Doenges</DisplayName>
        <AccountId>102</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0D19F7386275944944A1DB0EFC96FC6" ma:contentTypeVersion="18" ma:contentTypeDescription="Create a new document." ma:contentTypeScope="" ma:versionID="a947c077478bc53cb8b8374d5046a94a">
  <xsd:schema xmlns:xsd="http://www.w3.org/2001/XMLSchema" xmlns:xs="http://www.w3.org/2001/XMLSchema" xmlns:p="http://schemas.microsoft.com/office/2006/metadata/properties" xmlns:ns2="b73fba2b-efe4-4631-bd36-a9a42e19c05a" xmlns:ns3="dc05b0a2-e3be-451c-a607-c07eeb38db45" targetNamespace="http://schemas.microsoft.com/office/2006/metadata/properties" ma:root="true" ma:fieldsID="e5c1e2b585c981532c1c6c35dbd3934f" ns2:_="" ns3:_="">
    <xsd:import namespace="b73fba2b-efe4-4631-bd36-a9a42e19c05a"/>
    <xsd:import namespace="dc05b0a2-e3be-451c-a607-c07eeb38db45"/>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3:TaxCatchAll" minOccurs="0"/>
                <xsd:element ref="ns2:MediaServiceOCR" minOccurs="0"/>
                <xsd:element ref="ns2:MediaServiceGenerationTime" minOccurs="0"/>
                <xsd:element ref="ns2:MediaServiceEventHashCode" minOccurs="0"/>
                <xsd:element ref="ns2:lcf76f155ced4ddcb4097134ff3c332f" minOccurs="0"/>
                <xsd:element ref="ns2:MediaServiceSearchProperties" minOccurs="0"/>
                <xsd:element ref="ns2:MediaServiceObjectDetectorVersions" minOccurs="0"/>
                <xsd:element ref="ns2:MediaServiceLocation"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73fba2b-efe4-4631-bd36-a9a42e19c0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1fe85df-3b50-431a-bbd8-b47d2d59e3de" ma:termSetId="09814cd3-568e-fe90-9814-8d621ff8fb84" ma:anchorId="fba54fb3-c3e1-fe81-a776-ca4b69148c4d" ma:open="true" ma:isKeyword="false">
      <xsd:complexType>
        <xsd:sequence>
          <xsd:element ref="pc:Terms" minOccurs="0" maxOccurs="1"/>
        </xsd:sequence>
      </xsd:complex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description="" ma:hidden="true" ma:indexed="true" ma:internalName="MediaServiceObjectDetectorVersions" ma:readOnly="true">
      <xsd:simpleType>
        <xsd:restriction base="dms:Text"/>
      </xsd:simpleType>
    </xsd:element>
    <xsd:element name="MediaServiceLocation" ma:index="20" nillable="true" ma:displayName="Location" ma:descrip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c05b0a2-e3be-451c-a607-c07eeb38db45"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97f813ae-6c72-44c3-93b0-ceac2eeaa778}" ma:internalName="TaxCatchAll" ma:showField="CatchAllData" ma:web="dc05b0a2-e3be-451c-a607-c07eeb38db45">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1FDCE09-E823-4FDE-BF52-008D89620371}">
  <ds:schemaRefs>
    <ds:schemaRef ds:uri="b73fba2b-efe4-4631-bd36-a9a42e19c05a"/>
    <ds:schemaRef ds:uri="dc05b0a2-e3be-451c-a607-c07eeb38db4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3742798-320A-4440-A436-EC82108604D0}">
  <ds:schemaRefs>
    <ds:schemaRef ds:uri="http://schemas.microsoft.com/sharepoint/v3/contenttype/forms"/>
  </ds:schemaRefs>
</ds:datastoreItem>
</file>

<file path=customXml/itemProps3.xml><?xml version="1.0" encoding="utf-8"?>
<ds:datastoreItem xmlns:ds="http://schemas.openxmlformats.org/officeDocument/2006/customXml" ds:itemID="{25B84D16-14C6-49AA-A158-8D00F198BCA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73fba2b-efe4-4631-bd36-a9a42e19c05a"/>
    <ds:schemaRef ds:uri="dc05b0a2-e3be-451c-a607-c07eeb38db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40</TotalTime>
  <Words>52</Words>
  <Application>Microsoft Office PowerPoint</Application>
  <PresentationFormat>Widescreen</PresentationFormat>
  <Paragraphs>2</Paragraphs>
  <Slides>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Arial Black</vt:lpstr>
      <vt:lpstr>Georgia</vt:lpstr>
      <vt:lpstr>1_Office Theme</vt:lpstr>
      <vt:lpstr>Board of Advisors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Alyson Cram</dc:creator>
  <cp:lastModifiedBy>John Eichberger</cp:lastModifiedBy>
  <cp:revision>6</cp:revision>
  <dcterms:created xsi:type="dcterms:W3CDTF">2022-09-01T17:53:53Z</dcterms:created>
  <dcterms:modified xsi:type="dcterms:W3CDTF">2026-01-13T23:52:04Z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0x01010040D19F7386275944944A1DB0EFC96FC6</vt:lpwstr>
  </property>
  <property fmtid="{D5CDD505-2E9C-101B-9397-08002B2CF9AE}" pid="3" name="MediaServiceImageTags">
    <vt:lpwstr/>
  </property>
</Properties>
</file>